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210 국민체조" charset="1" panose="02020603020101020101"/>
      <p:regular r:id="rId17"/>
    </p:embeddedFont>
    <p:embeddedFont>
      <p:font typeface="TDTD순고딕" charset="1" panose="02000603000000000000"/>
      <p:regular r:id="rId18"/>
    </p:embeddedFont>
    <p:embeddedFont>
      <p:font typeface="Arita Buri Bold Italics" charset="1" panose="02000803000000000000"/>
      <p:regular r:id="rId19"/>
    </p:embeddedFont>
    <p:embeddedFont>
      <p:font typeface="TDTD순고딕 Bold" charset="1" panose="02000803000000000000"/>
      <p:regular r:id="rId20"/>
    </p:embeddedFont>
    <p:embeddedFont>
      <p:font typeface="Germania One" charset="1" panose="020B0700020200000000"/>
      <p:regular r:id="rId21"/>
    </p:embeddedFont>
    <p:embeddedFont>
      <p:font typeface="Arita Buri Italics" charset="1" panose="02000503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https://nojeonggyun.github.io/webprogarmming/%EA%B2%BD%EC%A7%84%EB%8C%80%ED%9A%8C/%EA%B2%BD%EC%A7%84%EB%8C%80%ED%9A%8C.html" TargetMode="External" Type="http://schemas.openxmlformats.org/officeDocument/2006/relationships/hyperlink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7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47701" y="-94140"/>
            <a:ext cx="20715765" cy="10381140"/>
            <a:chOff x="0" y="0"/>
            <a:chExt cx="27621019" cy="138415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668582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2" y="0"/>
                  </a:lnTo>
                  <a:lnTo>
                    <a:pt x="7152692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668582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2" y="0"/>
                  </a:lnTo>
                  <a:lnTo>
                    <a:pt x="7152692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357707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357707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046832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046832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980630" y="838519"/>
            <a:ext cx="16435806" cy="8766225"/>
            <a:chOff x="0" y="0"/>
            <a:chExt cx="21914407" cy="11688300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286389" y="280075"/>
              <a:ext cx="21628018" cy="11408225"/>
              <a:chOff x="0" y="0"/>
              <a:chExt cx="4272201" cy="2253477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4272201" cy="2253477"/>
              </a:xfrm>
              <a:custGeom>
                <a:avLst/>
                <a:gdLst/>
                <a:ahLst/>
                <a:cxnLst/>
                <a:rect r="r" b="b" t="t" l="l"/>
                <a:pathLst>
                  <a:path h="2253477" w="4272201">
                    <a:moveTo>
                      <a:pt x="0" y="0"/>
                    </a:moveTo>
                    <a:lnTo>
                      <a:pt x="4272201" y="0"/>
                    </a:lnTo>
                    <a:lnTo>
                      <a:pt x="4272201" y="2253477"/>
                    </a:lnTo>
                    <a:lnTo>
                      <a:pt x="0" y="2253477"/>
                    </a:lnTo>
                    <a:close/>
                  </a:path>
                </a:pathLst>
              </a:custGeom>
              <a:solidFill>
                <a:srgbClr val="343D63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47625"/>
                <a:ext cx="4272201" cy="230110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128188" y="147210"/>
              <a:ext cx="21667864" cy="11428651"/>
              <a:chOff x="0" y="0"/>
              <a:chExt cx="4280072" cy="2257511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4280072" cy="2257511"/>
              </a:xfrm>
              <a:custGeom>
                <a:avLst/>
                <a:gdLst/>
                <a:ahLst/>
                <a:cxnLst/>
                <a:rect r="r" b="b" t="t" l="l"/>
                <a:pathLst>
                  <a:path h="2257511" w="4280072">
                    <a:moveTo>
                      <a:pt x="0" y="0"/>
                    </a:moveTo>
                    <a:lnTo>
                      <a:pt x="4280072" y="0"/>
                    </a:lnTo>
                    <a:lnTo>
                      <a:pt x="4280072" y="2257511"/>
                    </a:lnTo>
                    <a:lnTo>
                      <a:pt x="0" y="2257511"/>
                    </a:lnTo>
                    <a:close/>
                  </a:path>
                </a:pathLst>
              </a:custGeom>
              <a:solidFill>
                <a:srgbClr val="E5E7F0"/>
              </a:solidFill>
              <a:ln w="19050" cap="sq">
                <a:solidFill>
                  <a:srgbClr val="3D4569"/>
                </a:solidFill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47625"/>
                <a:ext cx="4280072" cy="2305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0" y="0"/>
              <a:ext cx="21640800" cy="11428651"/>
              <a:chOff x="0" y="0"/>
              <a:chExt cx="4274726" cy="2257511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4274726" cy="2257511"/>
              </a:xfrm>
              <a:custGeom>
                <a:avLst/>
                <a:gdLst/>
                <a:ahLst/>
                <a:cxnLst/>
                <a:rect r="r" b="b" t="t" l="l"/>
                <a:pathLst>
                  <a:path h="2257511" w="4274726">
                    <a:moveTo>
                      <a:pt x="0" y="0"/>
                    </a:moveTo>
                    <a:lnTo>
                      <a:pt x="4274726" y="0"/>
                    </a:lnTo>
                    <a:lnTo>
                      <a:pt x="4274726" y="2257511"/>
                    </a:lnTo>
                    <a:lnTo>
                      <a:pt x="0" y="2257511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343D63"/>
                </a:solidFill>
                <a:prstDash val="solid"/>
                <a:miter/>
              </a:ln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47625"/>
                <a:ext cx="4274726" cy="2305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</p:grpSp>
      <p:sp>
        <p:nvSpPr>
          <p:cNvPr name="Freeform 21" id="21"/>
          <p:cNvSpPr/>
          <p:nvPr/>
        </p:nvSpPr>
        <p:spPr>
          <a:xfrm flipH="false" flipV="false" rot="0">
            <a:off x="15218139" y="7514955"/>
            <a:ext cx="1424607" cy="1372803"/>
          </a:xfrm>
          <a:custGeom>
            <a:avLst/>
            <a:gdLst/>
            <a:ahLst/>
            <a:cxnLst/>
            <a:rect r="r" b="b" t="t" l="l"/>
            <a:pathLst>
              <a:path h="1372803" w="1424607">
                <a:moveTo>
                  <a:pt x="0" y="0"/>
                </a:moveTo>
                <a:lnTo>
                  <a:pt x="1424606" y="0"/>
                </a:lnTo>
                <a:lnTo>
                  <a:pt x="1424606" y="1372803"/>
                </a:lnTo>
                <a:lnTo>
                  <a:pt x="0" y="137280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3309249" y="3988617"/>
            <a:ext cx="12621193" cy="15760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343D63"/>
                </a:solidFill>
                <a:latin typeface="210 국민체조"/>
                <a:ea typeface="210 국민체조"/>
                <a:cs typeface="210 국민체조"/>
                <a:sym typeface="210 국민체조"/>
              </a:rPr>
              <a:t>공공데이터 활용 경진대회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736812" y="8528956"/>
            <a:ext cx="314487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spc="-42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2021963025 노정균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660123" y="5364605"/>
            <a:ext cx="10967753" cy="12939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54"/>
              </a:lnSpc>
            </a:pPr>
            <a:r>
              <a:rPr lang="en-US" b="true" sz="7181" i="true" spc="179">
                <a:solidFill>
                  <a:srgbClr val="BEC3DB"/>
                </a:solidFill>
                <a:latin typeface="Arita Buri Bold Italics"/>
                <a:ea typeface="Arita Buri Bold Italics"/>
                <a:cs typeface="Arita Buri Bold Italics"/>
                <a:sym typeface="Arita Buri Bold Italics"/>
              </a:rPr>
              <a:t>PRESENTATION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8215538" y="200151"/>
            <a:ext cx="1856924" cy="928439"/>
            <a:chOff x="0" y="0"/>
            <a:chExt cx="2475899" cy="1237919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978382" y="0"/>
              <a:ext cx="505122" cy="402903"/>
              <a:chOff x="0" y="0"/>
              <a:chExt cx="364681" cy="290882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364681" cy="290882"/>
              </a:xfrm>
              <a:custGeom>
                <a:avLst/>
                <a:gdLst/>
                <a:ahLst/>
                <a:cxnLst/>
                <a:rect r="r" b="b" t="t" l="l"/>
                <a:pathLst>
                  <a:path h="290882" w="364681">
                    <a:moveTo>
                      <a:pt x="145441" y="0"/>
                    </a:moveTo>
                    <a:lnTo>
                      <a:pt x="219240" y="0"/>
                    </a:lnTo>
                    <a:cubicBezTo>
                      <a:pt x="257814" y="0"/>
                      <a:pt x="294807" y="15323"/>
                      <a:pt x="322083" y="42599"/>
                    </a:cubicBezTo>
                    <a:cubicBezTo>
                      <a:pt x="349358" y="69874"/>
                      <a:pt x="364681" y="106868"/>
                      <a:pt x="364681" y="145441"/>
                    </a:cubicBezTo>
                    <a:lnTo>
                      <a:pt x="364681" y="145441"/>
                    </a:lnTo>
                    <a:cubicBezTo>
                      <a:pt x="364681" y="225766"/>
                      <a:pt x="299565" y="290882"/>
                      <a:pt x="219240" y="290882"/>
                    </a:cubicBezTo>
                    <a:lnTo>
                      <a:pt x="145441" y="290882"/>
                    </a:lnTo>
                    <a:cubicBezTo>
                      <a:pt x="106868" y="290882"/>
                      <a:pt x="69874" y="275559"/>
                      <a:pt x="42599" y="248284"/>
                    </a:cubicBezTo>
                    <a:cubicBezTo>
                      <a:pt x="15323" y="221008"/>
                      <a:pt x="0" y="184015"/>
                      <a:pt x="0" y="145441"/>
                    </a:cubicBezTo>
                    <a:lnTo>
                      <a:pt x="0" y="145441"/>
                    </a:lnTo>
                    <a:cubicBezTo>
                      <a:pt x="0" y="106868"/>
                      <a:pt x="15323" y="69874"/>
                      <a:pt x="42599" y="42599"/>
                    </a:cubicBezTo>
                    <a:cubicBezTo>
                      <a:pt x="69874" y="15323"/>
                      <a:pt x="106868" y="0"/>
                      <a:pt x="145441" y="0"/>
                    </a:cubicBez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47625"/>
                <a:ext cx="364681" cy="33850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843786" y="220390"/>
              <a:ext cx="776592" cy="747286"/>
              <a:chOff x="0" y="0"/>
              <a:chExt cx="560673" cy="539515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560673" cy="539516"/>
              </a:xfrm>
              <a:custGeom>
                <a:avLst/>
                <a:gdLst/>
                <a:ahLst/>
                <a:cxnLst/>
                <a:rect r="r" b="b" t="t" l="l"/>
                <a:pathLst>
                  <a:path h="539516" w="560673">
                    <a:moveTo>
                      <a:pt x="61414" y="0"/>
                    </a:moveTo>
                    <a:lnTo>
                      <a:pt x="499259" y="0"/>
                    </a:lnTo>
                    <a:cubicBezTo>
                      <a:pt x="515547" y="0"/>
                      <a:pt x="531168" y="6470"/>
                      <a:pt x="542686" y="17988"/>
                    </a:cubicBezTo>
                    <a:cubicBezTo>
                      <a:pt x="554203" y="29505"/>
                      <a:pt x="560673" y="45126"/>
                      <a:pt x="560673" y="61414"/>
                    </a:cubicBezTo>
                    <a:lnTo>
                      <a:pt x="560673" y="478102"/>
                    </a:lnTo>
                    <a:cubicBezTo>
                      <a:pt x="560673" y="494390"/>
                      <a:pt x="554203" y="510010"/>
                      <a:pt x="542686" y="521528"/>
                    </a:cubicBezTo>
                    <a:cubicBezTo>
                      <a:pt x="531168" y="533045"/>
                      <a:pt x="515547" y="539516"/>
                      <a:pt x="499259" y="539516"/>
                    </a:cubicBezTo>
                    <a:lnTo>
                      <a:pt x="61414" y="539516"/>
                    </a:lnTo>
                    <a:cubicBezTo>
                      <a:pt x="45126" y="539516"/>
                      <a:pt x="29505" y="533045"/>
                      <a:pt x="17988" y="521528"/>
                    </a:cubicBezTo>
                    <a:cubicBezTo>
                      <a:pt x="6470" y="510010"/>
                      <a:pt x="0" y="494390"/>
                      <a:pt x="0" y="478102"/>
                    </a:cubicBezTo>
                    <a:lnTo>
                      <a:pt x="0" y="61414"/>
                    </a:lnTo>
                    <a:cubicBezTo>
                      <a:pt x="0" y="45126"/>
                      <a:pt x="6470" y="29505"/>
                      <a:pt x="17988" y="17988"/>
                    </a:cubicBezTo>
                    <a:cubicBezTo>
                      <a:pt x="29505" y="6470"/>
                      <a:pt x="45126" y="0"/>
                      <a:pt x="61414" y="0"/>
                    </a:cubicBez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-47625"/>
                <a:ext cx="560673" cy="587140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2" id="32"/>
            <p:cNvGrpSpPr/>
            <p:nvPr/>
          </p:nvGrpSpPr>
          <p:grpSpPr>
            <a:xfrm rot="-2700000">
              <a:off x="751131" y="771112"/>
              <a:ext cx="218108" cy="73231"/>
              <a:chOff x="0" y="0"/>
              <a:chExt cx="157466" cy="52870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157466" cy="52870"/>
              </a:xfrm>
              <a:custGeom>
                <a:avLst/>
                <a:gdLst/>
                <a:ahLst/>
                <a:cxnLst/>
                <a:rect r="r" b="b" t="t" l="l"/>
                <a:pathLst>
                  <a:path h="52870" w="157466">
                    <a:moveTo>
                      <a:pt x="0" y="0"/>
                    </a:moveTo>
                    <a:lnTo>
                      <a:pt x="157466" y="0"/>
                    </a:lnTo>
                    <a:lnTo>
                      <a:pt x="157466" y="52870"/>
                    </a:lnTo>
                    <a:lnTo>
                      <a:pt x="0" y="52870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34" id="34"/>
              <p:cNvSpPr txBox="true"/>
              <p:nvPr/>
            </p:nvSpPr>
            <p:spPr>
              <a:xfrm>
                <a:off x="0" y="-47625"/>
                <a:ext cx="157466" cy="10049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5" id="35"/>
            <p:cNvGrpSpPr/>
            <p:nvPr/>
          </p:nvGrpSpPr>
          <p:grpSpPr>
            <a:xfrm rot="0">
              <a:off x="860610" y="236370"/>
              <a:ext cx="741846" cy="814932"/>
              <a:chOff x="0" y="0"/>
              <a:chExt cx="535588" cy="588354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535588" cy="588354"/>
              </a:xfrm>
              <a:custGeom>
                <a:avLst/>
                <a:gdLst/>
                <a:ahLst/>
                <a:cxnLst/>
                <a:rect r="r" b="b" t="t" l="l"/>
                <a:pathLst>
                  <a:path h="588354" w="535588">
                    <a:moveTo>
                      <a:pt x="64290" y="0"/>
                    </a:moveTo>
                    <a:lnTo>
                      <a:pt x="471298" y="0"/>
                    </a:lnTo>
                    <a:cubicBezTo>
                      <a:pt x="488348" y="0"/>
                      <a:pt x="504701" y="6773"/>
                      <a:pt x="516758" y="18830"/>
                    </a:cubicBezTo>
                    <a:cubicBezTo>
                      <a:pt x="528814" y="30887"/>
                      <a:pt x="535588" y="47239"/>
                      <a:pt x="535588" y="64290"/>
                    </a:cubicBezTo>
                    <a:lnTo>
                      <a:pt x="535588" y="524063"/>
                    </a:lnTo>
                    <a:cubicBezTo>
                      <a:pt x="535588" y="541114"/>
                      <a:pt x="528814" y="557467"/>
                      <a:pt x="516758" y="569523"/>
                    </a:cubicBezTo>
                    <a:cubicBezTo>
                      <a:pt x="504701" y="581580"/>
                      <a:pt x="488348" y="588354"/>
                      <a:pt x="471298" y="588354"/>
                    </a:cubicBezTo>
                    <a:lnTo>
                      <a:pt x="64290" y="588354"/>
                    </a:lnTo>
                    <a:cubicBezTo>
                      <a:pt x="28784" y="588354"/>
                      <a:pt x="0" y="559570"/>
                      <a:pt x="0" y="524063"/>
                    </a:cubicBezTo>
                    <a:lnTo>
                      <a:pt x="0" y="64290"/>
                    </a:lnTo>
                    <a:cubicBezTo>
                      <a:pt x="0" y="28784"/>
                      <a:pt x="28784" y="0"/>
                      <a:pt x="64290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37" id="37"/>
              <p:cNvSpPr txBox="true"/>
              <p:nvPr/>
            </p:nvSpPr>
            <p:spPr>
              <a:xfrm>
                <a:off x="0" y="-47625"/>
                <a:ext cx="535588" cy="635979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8" id="38"/>
            <p:cNvGrpSpPr/>
            <p:nvPr/>
          </p:nvGrpSpPr>
          <p:grpSpPr>
            <a:xfrm rot="0">
              <a:off x="0" y="806705"/>
              <a:ext cx="2475899" cy="402215"/>
              <a:chOff x="0" y="0"/>
              <a:chExt cx="1787516" cy="290386"/>
            </a:xfrm>
          </p:grpSpPr>
          <p:sp>
            <p:nvSpPr>
              <p:cNvPr name="Freeform 39" id="39"/>
              <p:cNvSpPr/>
              <p:nvPr/>
            </p:nvSpPr>
            <p:spPr>
              <a:xfrm flipH="false" flipV="false" rot="0">
                <a:off x="0" y="0"/>
                <a:ext cx="1787516" cy="290386"/>
              </a:xfrm>
              <a:custGeom>
                <a:avLst/>
                <a:gdLst/>
                <a:ahLst/>
                <a:cxnLst/>
                <a:rect r="r" b="b" t="t" l="l"/>
                <a:pathLst>
                  <a:path h="290386" w="1787516">
                    <a:moveTo>
                      <a:pt x="65495" y="0"/>
                    </a:moveTo>
                    <a:lnTo>
                      <a:pt x="1722022" y="0"/>
                    </a:lnTo>
                    <a:cubicBezTo>
                      <a:pt x="1758193" y="0"/>
                      <a:pt x="1787516" y="29323"/>
                      <a:pt x="1787516" y="65495"/>
                    </a:cubicBezTo>
                    <a:lnTo>
                      <a:pt x="1787516" y="224891"/>
                    </a:lnTo>
                    <a:cubicBezTo>
                      <a:pt x="1787516" y="261063"/>
                      <a:pt x="1758193" y="290386"/>
                      <a:pt x="1722022" y="290386"/>
                    </a:cubicBezTo>
                    <a:lnTo>
                      <a:pt x="65495" y="290386"/>
                    </a:lnTo>
                    <a:cubicBezTo>
                      <a:pt x="29323" y="290386"/>
                      <a:pt x="0" y="261063"/>
                      <a:pt x="0" y="224891"/>
                    </a:cubicBezTo>
                    <a:lnTo>
                      <a:pt x="0" y="65495"/>
                    </a:lnTo>
                    <a:cubicBezTo>
                      <a:pt x="0" y="29323"/>
                      <a:pt x="29323" y="0"/>
                      <a:pt x="65495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40" id="40"/>
              <p:cNvSpPr txBox="true"/>
              <p:nvPr/>
            </p:nvSpPr>
            <p:spPr>
              <a:xfrm>
                <a:off x="0" y="-47625"/>
                <a:ext cx="1787516" cy="338011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41" id="41"/>
            <p:cNvGrpSpPr/>
            <p:nvPr/>
          </p:nvGrpSpPr>
          <p:grpSpPr>
            <a:xfrm rot="0">
              <a:off x="990591" y="23206"/>
              <a:ext cx="481884" cy="426329"/>
              <a:chOff x="0" y="0"/>
              <a:chExt cx="347904" cy="307795"/>
            </a:xfrm>
          </p:grpSpPr>
          <p:sp>
            <p:nvSpPr>
              <p:cNvPr name="Freeform 42" id="42"/>
              <p:cNvSpPr/>
              <p:nvPr/>
            </p:nvSpPr>
            <p:spPr>
              <a:xfrm flipH="false" flipV="false" rot="0">
                <a:off x="0" y="0"/>
                <a:ext cx="347904" cy="307795"/>
              </a:xfrm>
              <a:custGeom>
                <a:avLst/>
                <a:gdLst/>
                <a:ahLst/>
                <a:cxnLst/>
                <a:rect r="r" b="b" t="t" l="l"/>
                <a:pathLst>
                  <a:path h="307795" w="347904">
                    <a:moveTo>
                      <a:pt x="153898" y="0"/>
                    </a:moveTo>
                    <a:lnTo>
                      <a:pt x="194006" y="0"/>
                    </a:lnTo>
                    <a:cubicBezTo>
                      <a:pt x="279002" y="0"/>
                      <a:pt x="347904" y="68902"/>
                      <a:pt x="347904" y="153898"/>
                    </a:cubicBezTo>
                    <a:lnTo>
                      <a:pt x="347904" y="153898"/>
                    </a:lnTo>
                    <a:cubicBezTo>
                      <a:pt x="347904" y="194714"/>
                      <a:pt x="331690" y="233858"/>
                      <a:pt x="302828" y="262720"/>
                    </a:cubicBezTo>
                    <a:cubicBezTo>
                      <a:pt x="273967" y="291581"/>
                      <a:pt x="234822" y="307795"/>
                      <a:pt x="194006" y="307795"/>
                    </a:cubicBezTo>
                    <a:lnTo>
                      <a:pt x="153898" y="307795"/>
                    </a:lnTo>
                    <a:cubicBezTo>
                      <a:pt x="68902" y="307795"/>
                      <a:pt x="0" y="238893"/>
                      <a:pt x="0" y="153898"/>
                    </a:cubicBezTo>
                    <a:lnTo>
                      <a:pt x="0" y="153898"/>
                    </a:lnTo>
                    <a:cubicBezTo>
                      <a:pt x="0" y="68902"/>
                      <a:pt x="68902" y="0"/>
                      <a:pt x="153898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43" id="43"/>
              <p:cNvSpPr txBox="true"/>
              <p:nvPr/>
            </p:nvSpPr>
            <p:spPr>
              <a:xfrm>
                <a:off x="0" y="-47625"/>
                <a:ext cx="347904" cy="355420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44" id="44"/>
            <p:cNvGrpSpPr/>
            <p:nvPr/>
          </p:nvGrpSpPr>
          <p:grpSpPr>
            <a:xfrm rot="0">
              <a:off x="0" y="998793"/>
              <a:ext cx="2475899" cy="123219"/>
              <a:chOff x="0" y="0"/>
              <a:chExt cx="1787516" cy="88960"/>
            </a:xfrm>
          </p:grpSpPr>
          <p:sp>
            <p:nvSpPr>
              <p:cNvPr name="Freeform 45" id="45"/>
              <p:cNvSpPr/>
              <p:nvPr/>
            </p:nvSpPr>
            <p:spPr>
              <a:xfrm flipH="false" flipV="false" rot="0">
                <a:off x="0" y="0"/>
                <a:ext cx="1787516" cy="88960"/>
              </a:xfrm>
              <a:custGeom>
                <a:avLst/>
                <a:gdLst/>
                <a:ahLst/>
                <a:cxnLst/>
                <a:rect r="r" b="b" t="t" l="l"/>
                <a:pathLst>
                  <a:path h="88960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88960"/>
                    </a:lnTo>
                    <a:lnTo>
                      <a:pt x="0" y="88960"/>
                    </a:lnTo>
                    <a:close/>
                  </a:path>
                </a:pathLst>
              </a:custGeom>
              <a:solidFill>
                <a:srgbClr val="000C0D"/>
              </a:solidFill>
            </p:spPr>
          </p:sp>
          <p:sp>
            <p:nvSpPr>
              <p:cNvPr name="TextBox 46" id="46"/>
              <p:cNvSpPr txBox="true"/>
              <p:nvPr/>
            </p:nvSpPr>
            <p:spPr>
              <a:xfrm>
                <a:off x="0" y="-47625"/>
                <a:ext cx="1787516" cy="13658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47" id="47"/>
            <p:cNvGrpSpPr/>
            <p:nvPr/>
          </p:nvGrpSpPr>
          <p:grpSpPr>
            <a:xfrm rot="0">
              <a:off x="0" y="1078685"/>
              <a:ext cx="2475899" cy="150937"/>
              <a:chOff x="0" y="0"/>
              <a:chExt cx="1787516" cy="108971"/>
            </a:xfrm>
          </p:grpSpPr>
          <p:sp>
            <p:nvSpPr>
              <p:cNvPr name="Freeform 48" id="48"/>
              <p:cNvSpPr/>
              <p:nvPr/>
            </p:nvSpPr>
            <p:spPr>
              <a:xfrm flipH="false" flipV="false" rot="0">
                <a:off x="0" y="0"/>
                <a:ext cx="1787516" cy="108971"/>
              </a:xfrm>
              <a:custGeom>
                <a:avLst/>
                <a:gdLst/>
                <a:ahLst/>
                <a:cxnLst/>
                <a:rect r="r" b="b" t="t" l="l"/>
                <a:pathLst>
                  <a:path h="108971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108971"/>
                    </a:lnTo>
                    <a:lnTo>
                      <a:pt x="0" y="108971"/>
                    </a:lnTo>
                    <a:close/>
                  </a:path>
                </a:pathLst>
              </a:custGeom>
              <a:solidFill>
                <a:srgbClr val="FCF1FA"/>
              </a:solidFill>
            </p:spPr>
          </p:sp>
          <p:sp>
            <p:nvSpPr>
              <p:cNvPr name="TextBox 49" id="49"/>
              <p:cNvSpPr txBox="true"/>
              <p:nvPr/>
            </p:nvSpPr>
            <p:spPr>
              <a:xfrm>
                <a:off x="0" y="-47625"/>
                <a:ext cx="1787516" cy="156596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sp>
          <p:nvSpPr>
            <p:cNvPr name="AutoShape 50" id="50"/>
            <p:cNvSpPr/>
            <p:nvPr/>
          </p:nvSpPr>
          <p:spPr>
            <a:xfrm>
              <a:off x="0" y="1141369"/>
              <a:ext cx="2475899" cy="0"/>
            </a:xfrm>
            <a:prstGeom prst="line">
              <a:avLst/>
            </a:prstGeom>
            <a:ln cap="flat" w="11736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1" id="51"/>
            <p:cNvSpPr/>
            <p:nvPr/>
          </p:nvSpPr>
          <p:spPr>
            <a:xfrm>
              <a:off x="0" y="1154528"/>
              <a:ext cx="2475899" cy="0"/>
            </a:xfrm>
            <a:prstGeom prst="line">
              <a:avLst/>
            </a:prstGeom>
            <a:ln cap="flat" w="19559">
              <a:solidFill>
                <a:srgbClr val="2D455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2" id="52"/>
            <p:cNvSpPr/>
            <p:nvPr/>
          </p:nvSpPr>
          <p:spPr>
            <a:xfrm>
              <a:off x="0" y="1184394"/>
              <a:ext cx="2475899" cy="0"/>
            </a:xfrm>
            <a:prstGeom prst="line">
              <a:avLst/>
            </a:prstGeom>
            <a:ln cap="flat" w="11736">
              <a:solidFill>
                <a:srgbClr val="2D4550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53" id="53"/>
            <p:cNvGrpSpPr/>
            <p:nvPr/>
          </p:nvGrpSpPr>
          <p:grpSpPr>
            <a:xfrm rot="0">
              <a:off x="0" y="1191546"/>
              <a:ext cx="2475899" cy="17374"/>
              <a:chOff x="0" y="0"/>
              <a:chExt cx="1787516" cy="12543"/>
            </a:xfrm>
          </p:grpSpPr>
          <p:sp>
            <p:nvSpPr>
              <p:cNvPr name="Freeform 54" id="54"/>
              <p:cNvSpPr/>
              <p:nvPr/>
            </p:nvSpPr>
            <p:spPr>
              <a:xfrm flipH="false" flipV="false" rot="0">
                <a:off x="0" y="0"/>
                <a:ext cx="178751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55" id="55"/>
              <p:cNvSpPr txBox="true"/>
              <p:nvPr/>
            </p:nvSpPr>
            <p:spPr>
              <a:xfrm>
                <a:off x="0" y="-47625"/>
                <a:ext cx="1787516" cy="60168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6" id="56"/>
            <p:cNvGrpSpPr/>
            <p:nvPr/>
          </p:nvGrpSpPr>
          <p:grpSpPr>
            <a:xfrm rot="2700000">
              <a:off x="1512342" y="779290"/>
              <a:ext cx="234463" cy="56875"/>
              <a:chOff x="0" y="0"/>
              <a:chExt cx="169275" cy="41062"/>
            </a:xfrm>
          </p:grpSpPr>
          <p:sp>
            <p:nvSpPr>
              <p:cNvPr name="Freeform 57" id="57"/>
              <p:cNvSpPr/>
              <p:nvPr/>
            </p:nvSpPr>
            <p:spPr>
              <a:xfrm flipH="false" flipV="false" rot="0">
                <a:off x="0" y="0"/>
                <a:ext cx="169275" cy="41062"/>
              </a:xfrm>
              <a:custGeom>
                <a:avLst/>
                <a:gdLst/>
                <a:ahLst/>
                <a:cxnLst/>
                <a:rect r="r" b="b" t="t" l="l"/>
                <a:pathLst>
                  <a:path h="41062" w="169275">
                    <a:moveTo>
                      <a:pt x="0" y="0"/>
                    </a:moveTo>
                    <a:lnTo>
                      <a:pt x="169275" y="0"/>
                    </a:lnTo>
                    <a:lnTo>
                      <a:pt x="169275" y="41062"/>
                    </a:lnTo>
                    <a:lnTo>
                      <a:pt x="0" y="41062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58" id="58"/>
              <p:cNvSpPr txBox="true"/>
              <p:nvPr/>
            </p:nvSpPr>
            <p:spPr>
              <a:xfrm>
                <a:off x="0" y="-47625"/>
                <a:ext cx="169275" cy="8868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9" id="59"/>
            <p:cNvGrpSpPr/>
            <p:nvPr/>
          </p:nvGrpSpPr>
          <p:grpSpPr>
            <a:xfrm rot="0">
              <a:off x="0" y="1186918"/>
              <a:ext cx="2475899" cy="51001"/>
              <a:chOff x="0" y="0"/>
              <a:chExt cx="1787516" cy="36821"/>
            </a:xfrm>
          </p:grpSpPr>
          <p:sp>
            <p:nvSpPr>
              <p:cNvPr name="Freeform 60" id="60"/>
              <p:cNvSpPr/>
              <p:nvPr/>
            </p:nvSpPr>
            <p:spPr>
              <a:xfrm flipH="false" flipV="false" rot="0">
                <a:off x="0" y="0"/>
                <a:ext cx="1787516" cy="36821"/>
              </a:xfrm>
              <a:custGeom>
                <a:avLst/>
                <a:gdLst/>
                <a:ahLst/>
                <a:cxnLst/>
                <a:rect r="r" b="b" t="t" l="l"/>
                <a:pathLst>
                  <a:path h="36821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36821"/>
                    </a:lnTo>
                    <a:lnTo>
                      <a:pt x="0" y="36821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61" id="61"/>
              <p:cNvSpPr txBox="true"/>
              <p:nvPr/>
            </p:nvSpPr>
            <p:spPr>
              <a:xfrm>
                <a:off x="0" y="-47625"/>
                <a:ext cx="1787516" cy="84446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2" id="62"/>
            <p:cNvGrpSpPr/>
            <p:nvPr/>
          </p:nvGrpSpPr>
          <p:grpSpPr>
            <a:xfrm rot="0">
              <a:off x="1605779" y="599360"/>
              <a:ext cx="47588" cy="159157"/>
              <a:chOff x="0" y="0"/>
              <a:chExt cx="243028" cy="812800"/>
            </a:xfrm>
          </p:grpSpPr>
          <p:sp>
            <p:nvSpPr>
              <p:cNvPr name="Freeform 63" id="63"/>
              <p:cNvSpPr/>
              <p:nvPr/>
            </p:nvSpPr>
            <p:spPr>
              <a:xfrm flipH="false" flipV="false" rot="0">
                <a:off x="0" y="0"/>
                <a:ext cx="243028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243028">
                    <a:moveTo>
                      <a:pt x="121514" y="0"/>
                    </a:moveTo>
                    <a:cubicBezTo>
                      <a:pt x="54404" y="0"/>
                      <a:pt x="0" y="181951"/>
                      <a:pt x="0" y="406400"/>
                    </a:cubicBezTo>
                    <a:cubicBezTo>
                      <a:pt x="0" y="630849"/>
                      <a:pt x="54404" y="812800"/>
                      <a:pt x="121514" y="812800"/>
                    </a:cubicBezTo>
                    <a:cubicBezTo>
                      <a:pt x="188624" y="812800"/>
                      <a:pt x="243028" y="630849"/>
                      <a:pt x="243028" y="406400"/>
                    </a:cubicBezTo>
                    <a:cubicBezTo>
                      <a:pt x="243028" y="181951"/>
                      <a:pt x="188624" y="0"/>
                      <a:pt x="121514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64" id="64"/>
              <p:cNvSpPr txBox="true"/>
              <p:nvPr/>
            </p:nvSpPr>
            <p:spPr>
              <a:xfrm>
                <a:off x="22784" y="28575"/>
                <a:ext cx="197460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5" id="65"/>
            <p:cNvGrpSpPr/>
            <p:nvPr/>
          </p:nvGrpSpPr>
          <p:grpSpPr>
            <a:xfrm rot="0">
              <a:off x="1151630" y="109289"/>
              <a:ext cx="183597" cy="174561"/>
              <a:chOff x="0" y="0"/>
              <a:chExt cx="870813" cy="827953"/>
            </a:xfrm>
          </p:grpSpPr>
          <p:sp>
            <p:nvSpPr>
              <p:cNvPr name="Freeform 66" id="66"/>
              <p:cNvSpPr/>
              <p:nvPr/>
            </p:nvSpPr>
            <p:spPr>
              <a:xfrm flipH="false" flipV="false" rot="0">
                <a:off x="0" y="0"/>
                <a:ext cx="870813" cy="827953"/>
              </a:xfrm>
              <a:custGeom>
                <a:avLst/>
                <a:gdLst/>
                <a:ahLst/>
                <a:cxnLst/>
                <a:rect r="r" b="b" t="t" l="l"/>
                <a:pathLst>
                  <a:path h="827953" w="870813">
                    <a:moveTo>
                      <a:pt x="435406" y="0"/>
                    </a:moveTo>
                    <a:cubicBezTo>
                      <a:pt x="194938" y="0"/>
                      <a:pt x="0" y="185344"/>
                      <a:pt x="0" y="413977"/>
                    </a:cubicBezTo>
                    <a:cubicBezTo>
                      <a:pt x="0" y="642610"/>
                      <a:pt x="194938" y="827953"/>
                      <a:pt x="435406" y="827953"/>
                    </a:cubicBezTo>
                    <a:cubicBezTo>
                      <a:pt x="675875" y="827953"/>
                      <a:pt x="870813" y="642610"/>
                      <a:pt x="870813" y="413977"/>
                    </a:cubicBezTo>
                    <a:cubicBezTo>
                      <a:pt x="870813" y="185344"/>
                      <a:pt x="675875" y="0"/>
                      <a:pt x="435406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67" id="67"/>
              <p:cNvSpPr txBox="true"/>
              <p:nvPr/>
            </p:nvSpPr>
            <p:spPr>
              <a:xfrm>
                <a:off x="81639" y="29996"/>
                <a:ext cx="707535" cy="72033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8" id="68"/>
            <p:cNvGrpSpPr/>
            <p:nvPr/>
          </p:nvGrpSpPr>
          <p:grpSpPr>
            <a:xfrm rot="0">
              <a:off x="1139145" y="118432"/>
              <a:ext cx="183597" cy="171366"/>
              <a:chOff x="0" y="0"/>
              <a:chExt cx="870813" cy="812800"/>
            </a:xfrm>
          </p:grpSpPr>
          <p:sp>
            <p:nvSpPr>
              <p:cNvPr name="Freeform 69" id="69"/>
              <p:cNvSpPr/>
              <p:nvPr/>
            </p:nvSpPr>
            <p:spPr>
              <a:xfrm flipH="false" flipV="false" rot="0">
                <a:off x="0" y="0"/>
                <a:ext cx="87081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70813">
                    <a:moveTo>
                      <a:pt x="435406" y="0"/>
                    </a:moveTo>
                    <a:cubicBezTo>
                      <a:pt x="194938" y="0"/>
                      <a:pt x="0" y="181951"/>
                      <a:pt x="0" y="406400"/>
                    </a:cubicBezTo>
                    <a:cubicBezTo>
                      <a:pt x="0" y="630849"/>
                      <a:pt x="194938" y="812800"/>
                      <a:pt x="435406" y="812800"/>
                    </a:cubicBezTo>
                    <a:cubicBezTo>
                      <a:pt x="675875" y="812800"/>
                      <a:pt x="870813" y="630849"/>
                      <a:pt x="870813" y="406400"/>
                    </a:cubicBezTo>
                    <a:cubicBezTo>
                      <a:pt x="870813" y="181951"/>
                      <a:pt x="675875" y="0"/>
                      <a:pt x="435406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70" id="70"/>
              <p:cNvSpPr txBox="true"/>
              <p:nvPr/>
            </p:nvSpPr>
            <p:spPr>
              <a:xfrm>
                <a:off x="81639" y="28575"/>
                <a:ext cx="707535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71" id="71"/>
            <p:cNvGrpSpPr/>
            <p:nvPr/>
          </p:nvGrpSpPr>
          <p:grpSpPr>
            <a:xfrm rot="0">
              <a:off x="813022" y="586554"/>
              <a:ext cx="47588" cy="159157"/>
              <a:chOff x="0" y="0"/>
              <a:chExt cx="243028" cy="812800"/>
            </a:xfrm>
          </p:grpSpPr>
          <p:sp>
            <p:nvSpPr>
              <p:cNvPr name="Freeform 72" id="72"/>
              <p:cNvSpPr/>
              <p:nvPr/>
            </p:nvSpPr>
            <p:spPr>
              <a:xfrm flipH="false" flipV="false" rot="0">
                <a:off x="0" y="0"/>
                <a:ext cx="243028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243028">
                    <a:moveTo>
                      <a:pt x="121514" y="0"/>
                    </a:moveTo>
                    <a:cubicBezTo>
                      <a:pt x="54404" y="0"/>
                      <a:pt x="0" y="181951"/>
                      <a:pt x="0" y="406400"/>
                    </a:cubicBezTo>
                    <a:cubicBezTo>
                      <a:pt x="0" y="630849"/>
                      <a:pt x="54404" y="812800"/>
                      <a:pt x="121514" y="812800"/>
                    </a:cubicBezTo>
                    <a:cubicBezTo>
                      <a:pt x="188624" y="812800"/>
                      <a:pt x="243028" y="630849"/>
                      <a:pt x="243028" y="406400"/>
                    </a:cubicBezTo>
                    <a:cubicBezTo>
                      <a:pt x="243028" y="181951"/>
                      <a:pt x="188624" y="0"/>
                      <a:pt x="121514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73" id="73"/>
              <p:cNvSpPr txBox="true"/>
              <p:nvPr/>
            </p:nvSpPr>
            <p:spPr>
              <a:xfrm>
                <a:off x="22784" y="28575"/>
                <a:ext cx="197460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</p:grpSp>
      <p:sp>
        <p:nvSpPr>
          <p:cNvPr name="TextBox 74" id="74"/>
          <p:cNvSpPr txBox="true"/>
          <p:nvPr/>
        </p:nvSpPr>
        <p:spPr>
          <a:xfrm rot="0">
            <a:off x="1736812" y="8830608"/>
            <a:ext cx="314487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spc="-42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2024964044 최시영</a:t>
            </a:r>
          </a:p>
        </p:txBody>
      </p:sp>
      <p:sp>
        <p:nvSpPr>
          <p:cNvPr name="TextBox 75" id="75"/>
          <p:cNvSpPr txBox="true"/>
          <p:nvPr/>
        </p:nvSpPr>
        <p:spPr>
          <a:xfrm rot="0">
            <a:off x="623519" y="1686740"/>
            <a:ext cx="4765596" cy="854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4999" spc="-104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삼트리오</a:t>
            </a:r>
          </a:p>
        </p:txBody>
      </p:sp>
      <p:sp>
        <p:nvSpPr>
          <p:cNvPr name="TextBox 76" id="76"/>
          <p:cNvSpPr txBox="true"/>
          <p:nvPr/>
        </p:nvSpPr>
        <p:spPr>
          <a:xfrm rot="0">
            <a:off x="1736812" y="8227331"/>
            <a:ext cx="314487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spc="-42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2024564034 이재윤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7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47701" y="-94140"/>
            <a:ext cx="20715765" cy="10381140"/>
            <a:chOff x="0" y="0"/>
            <a:chExt cx="27621019" cy="138415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668582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2" y="0"/>
                  </a:lnTo>
                  <a:lnTo>
                    <a:pt x="7152692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668582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2" y="0"/>
                  </a:lnTo>
                  <a:lnTo>
                    <a:pt x="7152692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357707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357707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046832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046832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980630" y="838519"/>
            <a:ext cx="16435806" cy="8766225"/>
            <a:chOff x="0" y="0"/>
            <a:chExt cx="21914407" cy="11688300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286389" y="280075"/>
              <a:ext cx="21628018" cy="11408225"/>
              <a:chOff x="0" y="0"/>
              <a:chExt cx="4272201" cy="2253477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4272201" cy="2253477"/>
              </a:xfrm>
              <a:custGeom>
                <a:avLst/>
                <a:gdLst/>
                <a:ahLst/>
                <a:cxnLst/>
                <a:rect r="r" b="b" t="t" l="l"/>
                <a:pathLst>
                  <a:path h="2253477" w="4272201">
                    <a:moveTo>
                      <a:pt x="0" y="0"/>
                    </a:moveTo>
                    <a:lnTo>
                      <a:pt x="4272201" y="0"/>
                    </a:lnTo>
                    <a:lnTo>
                      <a:pt x="4272201" y="2253477"/>
                    </a:lnTo>
                    <a:lnTo>
                      <a:pt x="0" y="2253477"/>
                    </a:lnTo>
                    <a:close/>
                  </a:path>
                </a:pathLst>
              </a:custGeom>
              <a:solidFill>
                <a:srgbClr val="343D63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47625"/>
                <a:ext cx="4272201" cy="230110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128188" y="147210"/>
              <a:ext cx="21667864" cy="11428651"/>
              <a:chOff x="0" y="0"/>
              <a:chExt cx="4280072" cy="2257511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4280072" cy="2257511"/>
              </a:xfrm>
              <a:custGeom>
                <a:avLst/>
                <a:gdLst/>
                <a:ahLst/>
                <a:cxnLst/>
                <a:rect r="r" b="b" t="t" l="l"/>
                <a:pathLst>
                  <a:path h="2257511" w="4280072">
                    <a:moveTo>
                      <a:pt x="0" y="0"/>
                    </a:moveTo>
                    <a:lnTo>
                      <a:pt x="4280072" y="0"/>
                    </a:lnTo>
                    <a:lnTo>
                      <a:pt x="4280072" y="2257511"/>
                    </a:lnTo>
                    <a:lnTo>
                      <a:pt x="0" y="2257511"/>
                    </a:lnTo>
                    <a:close/>
                  </a:path>
                </a:pathLst>
              </a:custGeom>
              <a:solidFill>
                <a:srgbClr val="E5E7F0"/>
              </a:solidFill>
              <a:ln w="19050" cap="sq">
                <a:solidFill>
                  <a:srgbClr val="3D4569"/>
                </a:solidFill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47625"/>
                <a:ext cx="4280072" cy="2305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0" y="0"/>
              <a:ext cx="21640800" cy="11428651"/>
              <a:chOff x="0" y="0"/>
              <a:chExt cx="4274726" cy="2257511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4274726" cy="2257511"/>
              </a:xfrm>
              <a:custGeom>
                <a:avLst/>
                <a:gdLst/>
                <a:ahLst/>
                <a:cxnLst/>
                <a:rect r="r" b="b" t="t" l="l"/>
                <a:pathLst>
                  <a:path h="2257511" w="4274726">
                    <a:moveTo>
                      <a:pt x="0" y="0"/>
                    </a:moveTo>
                    <a:lnTo>
                      <a:pt x="4274726" y="0"/>
                    </a:lnTo>
                    <a:lnTo>
                      <a:pt x="4274726" y="2257511"/>
                    </a:lnTo>
                    <a:lnTo>
                      <a:pt x="0" y="2257511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343D63"/>
                </a:solidFill>
                <a:prstDash val="solid"/>
                <a:miter/>
              </a:ln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47625"/>
                <a:ext cx="4274726" cy="2305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</p:grpSp>
      <p:grpSp>
        <p:nvGrpSpPr>
          <p:cNvPr name="Group 21" id="21"/>
          <p:cNvGrpSpPr/>
          <p:nvPr/>
        </p:nvGrpSpPr>
        <p:grpSpPr>
          <a:xfrm rot="0">
            <a:off x="8215538" y="200151"/>
            <a:ext cx="1856924" cy="928439"/>
            <a:chOff x="0" y="0"/>
            <a:chExt cx="2475899" cy="1237919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978382" y="0"/>
              <a:ext cx="505122" cy="402903"/>
              <a:chOff x="0" y="0"/>
              <a:chExt cx="364681" cy="290882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364681" cy="290882"/>
              </a:xfrm>
              <a:custGeom>
                <a:avLst/>
                <a:gdLst/>
                <a:ahLst/>
                <a:cxnLst/>
                <a:rect r="r" b="b" t="t" l="l"/>
                <a:pathLst>
                  <a:path h="290882" w="364681">
                    <a:moveTo>
                      <a:pt x="145441" y="0"/>
                    </a:moveTo>
                    <a:lnTo>
                      <a:pt x="219240" y="0"/>
                    </a:lnTo>
                    <a:cubicBezTo>
                      <a:pt x="257814" y="0"/>
                      <a:pt x="294807" y="15323"/>
                      <a:pt x="322083" y="42599"/>
                    </a:cubicBezTo>
                    <a:cubicBezTo>
                      <a:pt x="349358" y="69874"/>
                      <a:pt x="364681" y="106868"/>
                      <a:pt x="364681" y="145441"/>
                    </a:cubicBezTo>
                    <a:lnTo>
                      <a:pt x="364681" y="145441"/>
                    </a:lnTo>
                    <a:cubicBezTo>
                      <a:pt x="364681" y="225766"/>
                      <a:pt x="299565" y="290882"/>
                      <a:pt x="219240" y="290882"/>
                    </a:cubicBezTo>
                    <a:lnTo>
                      <a:pt x="145441" y="290882"/>
                    </a:lnTo>
                    <a:cubicBezTo>
                      <a:pt x="106868" y="290882"/>
                      <a:pt x="69874" y="275559"/>
                      <a:pt x="42599" y="248284"/>
                    </a:cubicBezTo>
                    <a:cubicBezTo>
                      <a:pt x="15323" y="221008"/>
                      <a:pt x="0" y="184015"/>
                      <a:pt x="0" y="145441"/>
                    </a:cubicBezTo>
                    <a:lnTo>
                      <a:pt x="0" y="145441"/>
                    </a:lnTo>
                    <a:cubicBezTo>
                      <a:pt x="0" y="106868"/>
                      <a:pt x="15323" y="69874"/>
                      <a:pt x="42599" y="42599"/>
                    </a:cubicBezTo>
                    <a:cubicBezTo>
                      <a:pt x="69874" y="15323"/>
                      <a:pt x="106868" y="0"/>
                      <a:pt x="145441" y="0"/>
                    </a:cubicBez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47625"/>
                <a:ext cx="364681" cy="33850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843786" y="220390"/>
              <a:ext cx="776592" cy="747286"/>
              <a:chOff x="0" y="0"/>
              <a:chExt cx="560673" cy="539515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560673" cy="539516"/>
              </a:xfrm>
              <a:custGeom>
                <a:avLst/>
                <a:gdLst/>
                <a:ahLst/>
                <a:cxnLst/>
                <a:rect r="r" b="b" t="t" l="l"/>
                <a:pathLst>
                  <a:path h="539516" w="560673">
                    <a:moveTo>
                      <a:pt x="61414" y="0"/>
                    </a:moveTo>
                    <a:lnTo>
                      <a:pt x="499259" y="0"/>
                    </a:lnTo>
                    <a:cubicBezTo>
                      <a:pt x="515547" y="0"/>
                      <a:pt x="531168" y="6470"/>
                      <a:pt x="542686" y="17988"/>
                    </a:cubicBezTo>
                    <a:cubicBezTo>
                      <a:pt x="554203" y="29505"/>
                      <a:pt x="560673" y="45126"/>
                      <a:pt x="560673" y="61414"/>
                    </a:cubicBezTo>
                    <a:lnTo>
                      <a:pt x="560673" y="478102"/>
                    </a:lnTo>
                    <a:cubicBezTo>
                      <a:pt x="560673" y="494390"/>
                      <a:pt x="554203" y="510010"/>
                      <a:pt x="542686" y="521528"/>
                    </a:cubicBezTo>
                    <a:cubicBezTo>
                      <a:pt x="531168" y="533045"/>
                      <a:pt x="515547" y="539516"/>
                      <a:pt x="499259" y="539516"/>
                    </a:cubicBezTo>
                    <a:lnTo>
                      <a:pt x="61414" y="539516"/>
                    </a:lnTo>
                    <a:cubicBezTo>
                      <a:pt x="45126" y="539516"/>
                      <a:pt x="29505" y="533045"/>
                      <a:pt x="17988" y="521528"/>
                    </a:cubicBezTo>
                    <a:cubicBezTo>
                      <a:pt x="6470" y="510010"/>
                      <a:pt x="0" y="494390"/>
                      <a:pt x="0" y="478102"/>
                    </a:cubicBezTo>
                    <a:lnTo>
                      <a:pt x="0" y="61414"/>
                    </a:lnTo>
                    <a:cubicBezTo>
                      <a:pt x="0" y="45126"/>
                      <a:pt x="6470" y="29505"/>
                      <a:pt x="17988" y="17988"/>
                    </a:cubicBezTo>
                    <a:cubicBezTo>
                      <a:pt x="29505" y="6470"/>
                      <a:pt x="45126" y="0"/>
                      <a:pt x="61414" y="0"/>
                    </a:cubicBez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0" y="-47625"/>
                <a:ext cx="560673" cy="587140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28" id="28"/>
            <p:cNvGrpSpPr/>
            <p:nvPr/>
          </p:nvGrpSpPr>
          <p:grpSpPr>
            <a:xfrm rot="-2700000">
              <a:off x="751131" y="771112"/>
              <a:ext cx="218108" cy="73231"/>
              <a:chOff x="0" y="0"/>
              <a:chExt cx="157466" cy="52870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157466" cy="52870"/>
              </a:xfrm>
              <a:custGeom>
                <a:avLst/>
                <a:gdLst/>
                <a:ahLst/>
                <a:cxnLst/>
                <a:rect r="r" b="b" t="t" l="l"/>
                <a:pathLst>
                  <a:path h="52870" w="157466">
                    <a:moveTo>
                      <a:pt x="0" y="0"/>
                    </a:moveTo>
                    <a:lnTo>
                      <a:pt x="157466" y="0"/>
                    </a:lnTo>
                    <a:lnTo>
                      <a:pt x="157466" y="52870"/>
                    </a:lnTo>
                    <a:lnTo>
                      <a:pt x="0" y="52870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47625"/>
                <a:ext cx="157466" cy="10049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1" id="31"/>
            <p:cNvGrpSpPr/>
            <p:nvPr/>
          </p:nvGrpSpPr>
          <p:grpSpPr>
            <a:xfrm rot="0">
              <a:off x="860610" y="236370"/>
              <a:ext cx="741846" cy="814932"/>
              <a:chOff x="0" y="0"/>
              <a:chExt cx="535588" cy="588354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535588" cy="588354"/>
              </a:xfrm>
              <a:custGeom>
                <a:avLst/>
                <a:gdLst/>
                <a:ahLst/>
                <a:cxnLst/>
                <a:rect r="r" b="b" t="t" l="l"/>
                <a:pathLst>
                  <a:path h="588354" w="535588">
                    <a:moveTo>
                      <a:pt x="64290" y="0"/>
                    </a:moveTo>
                    <a:lnTo>
                      <a:pt x="471298" y="0"/>
                    </a:lnTo>
                    <a:cubicBezTo>
                      <a:pt x="488348" y="0"/>
                      <a:pt x="504701" y="6773"/>
                      <a:pt x="516758" y="18830"/>
                    </a:cubicBezTo>
                    <a:cubicBezTo>
                      <a:pt x="528814" y="30887"/>
                      <a:pt x="535588" y="47239"/>
                      <a:pt x="535588" y="64290"/>
                    </a:cubicBezTo>
                    <a:lnTo>
                      <a:pt x="535588" y="524063"/>
                    </a:lnTo>
                    <a:cubicBezTo>
                      <a:pt x="535588" y="541114"/>
                      <a:pt x="528814" y="557467"/>
                      <a:pt x="516758" y="569523"/>
                    </a:cubicBezTo>
                    <a:cubicBezTo>
                      <a:pt x="504701" y="581580"/>
                      <a:pt x="488348" y="588354"/>
                      <a:pt x="471298" y="588354"/>
                    </a:cubicBezTo>
                    <a:lnTo>
                      <a:pt x="64290" y="588354"/>
                    </a:lnTo>
                    <a:cubicBezTo>
                      <a:pt x="28784" y="588354"/>
                      <a:pt x="0" y="559570"/>
                      <a:pt x="0" y="524063"/>
                    </a:cubicBezTo>
                    <a:lnTo>
                      <a:pt x="0" y="64290"/>
                    </a:lnTo>
                    <a:cubicBezTo>
                      <a:pt x="0" y="28784"/>
                      <a:pt x="28784" y="0"/>
                      <a:pt x="64290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0" y="-47625"/>
                <a:ext cx="535588" cy="635979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4" id="34"/>
            <p:cNvGrpSpPr/>
            <p:nvPr/>
          </p:nvGrpSpPr>
          <p:grpSpPr>
            <a:xfrm rot="0">
              <a:off x="0" y="806705"/>
              <a:ext cx="2475899" cy="402215"/>
              <a:chOff x="0" y="0"/>
              <a:chExt cx="1787516" cy="290386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0"/>
                <a:ext cx="1787516" cy="290386"/>
              </a:xfrm>
              <a:custGeom>
                <a:avLst/>
                <a:gdLst/>
                <a:ahLst/>
                <a:cxnLst/>
                <a:rect r="r" b="b" t="t" l="l"/>
                <a:pathLst>
                  <a:path h="290386" w="1787516">
                    <a:moveTo>
                      <a:pt x="65495" y="0"/>
                    </a:moveTo>
                    <a:lnTo>
                      <a:pt x="1722022" y="0"/>
                    </a:lnTo>
                    <a:cubicBezTo>
                      <a:pt x="1758193" y="0"/>
                      <a:pt x="1787516" y="29323"/>
                      <a:pt x="1787516" y="65495"/>
                    </a:cubicBezTo>
                    <a:lnTo>
                      <a:pt x="1787516" y="224891"/>
                    </a:lnTo>
                    <a:cubicBezTo>
                      <a:pt x="1787516" y="261063"/>
                      <a:pt x="1758193" y="290386"/>
                      <a:pt x="1722022" y="290386"/>
                    </a:cubicBezTo>
                    <a:lnTo>
                      <a:pt x="65495" y="290386"/>
                    </a:lnTo>
                    <a:cubicBezTo>
                      <a:pt x="29323" y="290386"/>
                      <a:pt x="0" y="261063"/>
                      <a:pt x="0" y="224891"/>
                    </a:cubicBezTo>
                    <a:lnTo>
                      <a:pt x="0" y="65495"/>
                    </a:lnTo>
                    <a:cubicBezTo>
                      <a:pt x="0" y="29323"/>
                      <a:pt x="29323" y="0"/>
                      <a:pt x="65495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36" id="36"/>
              <p:cNvSpPr txBox="true"/>
              <p:nvPr/>
            </p:nvSpPr>
            <p:spPr>
              <a:xfrm>
                <a:off x="0" y="-47625"/>
                <a:ext cx="1787516" cy="338011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7" id="37"/>
            <p:cNvGrpSpPr/>
            <p:nvPr/>
          </p:nvGrpSpPr>
          <p:grpSpPr>
            <a:xfrm rot="0">
              <a:off x="990591" y="23206"/>
              <a:ext cx="481884" cy="426329"/>
              <a:chOff x="0" y="0"/>
              <a:chExt cx="347904" cy="307795"/>
            </a:xfrm>
          </p:grpSpPr>
          <p:sp>
            <p:nvSpPr>
              <p:cNvPr name="Freeform 38" id="38"/>
              <p:cNvSpPr/>
              <p:nvPr/>
            </p:nvSpPr>
            <p:spPr>
              <a:xfrm flipH="false" flipV="false" rot="0">
                <a:off x="0" y="0"/>
                <a:ext cx="347904" cy="307795"/>
              </a:xfrm>
              <a:custGeom>
                <a:avLst/>
                <a:gdLst/>
                <a:ahLst/>
                <a:cxnLst/>
                <a:rect r="r" b="b" t="t" l="l"/>
                <a:pathLst>
                  <a:path h="307795" w="347904">
                    <a:moveTo>
                      <a:pt x="153898" y="0"/>
                    </a:moveTo>
                    <a:lnTo>
                      <a:pt x="194006" y="0"/>
                    </a:lnTo>
                    <a:cubicBezTo>
                      <a:pt x="279002" y="0"/>
                      <a:pt x="347904" y="68902"/>
                      <a:pt x="347904" y="153898"/>
                    </a:cubicBezTo>
                    <a:lnTo>
                      <a:pt x="347904" y="153898"/>
                    </a:lnTo>
                    <a:cubicBezTo>
                      <a:pt x="347904" y="194714"/>
                      <a:pt x="331690" y="233858"/>
                      <a:pt x="302828" y="262720"/>
                    </a:cubicBezTo>
                    <a:cubicBezTo>
                      <a:pt x="273967" y="291581"/>
                      <a:pt x="234822" y="307795"/>
                      <a:pt x="194006" y="307795"/>
                    </a:cubicBezTo>
                    <a:lnTo>
                      <a:pt x="153898" y="307795"/>
                    </a:lnTo>
                    <a:cubicBezTo>
                      <a:pt x="68902" y="307795"/>
                      <a:pt x="0" y="238893"/>
                      <a:pt x="0" y="153898"/>
                    </a:cubicBezTo>
                    <a:lnTo>
                      <a:pt x="0" y="153898"/>
                    </a:lnTo>
                    <a:cubicBezTo>
                      <a:pt x="0" y="68902"/>
                      <a:pt x="68902" y="0"/>
                      <a:pt x="153898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39" id="39"/>
              <p:cNvSpPr txBox="true"/>
              <p:nvPr/>
            </p:nvSpPr>
            <p:spPr>
              <a:xfrm>
                <a:off x="0" y="-47625"/>
                <a:ext cx="347904" cy="355420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40" id="40"/>
            <p:cNvGrpSpPr/>
            <p:nvPr/>
          </p:nvGrpSpPr>
          <p:grpSpPr>
            <a:xfrm rot="0">
              <a:off x="0" y="998793"/>
              <a:ext cx="2475899" cy="123219"/>
              <a:chOff x="0" y="0"/>
              <a:chExt cx="1787516" cy="88960"/>
            </a:xfrm>
          </p:grpSpPr>
          <p:sp>
            <p:nvSpPr>
              <p:cNvPr name="Freeform 41" id="41"/>
              <p:cNvSpPr/>
              <p:nvPr/>
            </p:nvSpPr>
            <p:spPr>
              <a:xfrm flipH="false" flipV="false" rot="0">
                <a:off x="0" y="0"/>
                <a:ext cx="1787516" cy="88960"/>
              </a:xfrm>
              <a:custGeom>
                <a:avLst/>
                <a:gdLst/>
                <a:ahLst/>
                <a:cxnLst/>
                <a:rect r="r" b="b" t="t" l="l"/>
                <a:pathLst>
                  <a:path h="88960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88960"/>
                    </a:lnTo>
                    <a:lnTo>
                      <a:pt x="0" y="88960"/>
                    </a:lnTo>
                    <a:close/>
                  </a:path>
                </a:pathLst>
              </a:custGeom>
              <a:solidFill>
                <a:srgbClr val="000C0D"/>
              </a:solidFill>
            </p:spPr>
          </p:sp>
          <p:sp>
            <p:nvSpPr>
              <p:cNvPr name="TextBox 42" id="42"/>
              <p:cNvSpPr txBox="true"/>
              <p:nvPr/>
            </p:nvSpPr>
            <p:spPr>
              <a:xfrm>
                <a:off x="0" y="-47625"/>
                <a:ext cx="1787516" cy="13658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43" id="43"/>
            <p:cNvGrpSpPr/>
            <p:nvPr/>
          </p:nvGrpSpPr>
          <p:grpSpPr>
            <a:xfrm rot="0">
              <a:off x="0" y="1078685"/>
              <a:ext cx="2475899" cy="150937"/>
              <a:chOff x="0" y="0"/>
              <a:chExt cx="1787516" cy="108971"/>
            </a:xfrm>
          </p:grpSpPr>
          <p:sp>
            <p:nvSpPr>
              <p:cNvPr name="Freeform 44" id="44"/>
              <p:cNvSpPr/>
              <p:nvPr/>
            </p:nvSpPr>
            <p:spPr>
              <a:xfrm flipH="false" flipV="false" rot="0">
                <a:off x="0" y="0"/>
                <a:ext cx="1787516" cy="108971"/>
              </a:xfrm>
              <a:custGeom>
                <a:avLst/>
                <a:gdLst/>
                <a:ahLst/>
                <a:cxnLst/>
                <a:rect r="r" b="b" t="t" l="l"/>
                <a:pathLst>
                  <a:path h="108971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108971"/>
                    </a:lnTo>
                    <a:lnTo>
                      <a:pt x="0" y="108971"/>
                    </a:lnTo>
                    <a:close/>
                  </a:path>
                </a:pathLst>
              </a:custGeom>
              <a:solidFill>
                <a:srgbClr val="FCF1FA"/>
              </a:solidFill>
            </p:spPr>
          </p:sp>
          <p:sp>
            <p:nvSpPr>
              <p:cNvPr name="TextBox 45" id="45"/>
              <p:cNvSpPr txBox="true"/>
              <p:nvPr/>
            </p:nvSpPr>
            <p:spPr>
              <a:xfrm>
                <a:off x="0" y="-47625"/>
                <a:ext cx="1787516" cy="156596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sp>
          <p:nvSpPr>
            <p:cNvPr name="AutoShape 46" id="46"/>
            <p:cNvSpPr/>
            <p:nvPr/>
          </p:nvSpPr>
          <p:spPr>
            <a:xfrm>
              <a:off x="0" y="1141369"/>
              <a:ext cx="2475899" cy="0"/>
            </a:xfrm>
            <a:prstGeom prst="line">
              <a:avLst/>
            </a:prstGeom>
            <a:ln cap="flat" w="11736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47" id="47"/>
            <p:cNvSpPr/>
            <p:nvPr/>
          </p:nvSpPr>
          <p:spPr>
            <a:xfrm>
              <a:off x="0" y="1154528"/>
              <a:ext cx="2475899" cy="0"/>
            </a:xfrm>
            <a:prstGeom prst="line">
              <a:avLst/>
            </a:prstGeom>
            <a:ln cap="flat" w="19559">
              <a:solidFill>
                <a:srgbClr val="2D455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48" id="48"/>
            <p:cNvSpPr/>
            <p:nvPr/>
          </p:nvSpPr>
          <p:spPr>
            <a:xfrm>
              <a:off x="0" y="1184394"/>
              <a:ext cx="2475899" cy="0"/>
            </a:xfrm>
            <a:prstGeom prst="line">
              <a:avLst/>
            </a:prstGeom>
            <a:ln cap="flat" w="11736">
              <a:solidFill>
                <a:srgbClr val="2D4550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49" id="49"/>
            <p:cNvGrpSpPr/>
            <p:nvPr/>
          </p:nvGrpSpPr>
          <p:grpSpPr>
            <a:xfrm rot="0">
              <a:off x="0" y="1191546"/>
              <a:ext cx="2475899" cy="17374"/>
              <a:chOff x="0" y="0"/>
              <a:chExt cx="1787516" cy="12543"/>
            </a:xfrm>
          </p:grpSpPr>
          <p:sp>
            <p:nvSpPr>
              <p:cNvPr name="Freeform 50" id="50"/>
              <p:cNvSpPr/>
              <p:nvPr/>
            </p:nvSpPr>
            <p:spPr>
              <a:xfrm flipH="false" flipV="false" rot="0">
                <a:off x="0" y="0"/>
                <a:ext cx="178751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51" id="51"/>
              <p:cNvSpPr txBox="true"/>
              <p:nvPr/>
            </p:nvSpPr>
            <p:spPr>
              <a:xfrm>
                <a:off x="0" y="-47625"/>
                <a:ext cx="1787516" cy="60168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2" id="52"/>
            <p:cNvGrpSpPr/>
            <p:nvPr/>
          </p:nvGrpSpPr>
          <p:grpSpPr>
            <a:xfrm rot="2700000">
              <a:off x="1512342" y="779290"/>
              <a:ext cx="234463" cy="56875"/>
              <a:chOff x="0" y="0"/>
              <a:chExt cx="169275" cy="41062"/>
            </a:xfrm>
          </p:grpSpPr>
          <p:sp>
            <p:nvSpPr>
              <p:cNvPr name="Freeform 53" id="53"/>
              <p:cNvSpPr/>
              <p:nvPr/>
            </p:nvSpPr>
            <p:spPr>
              <a:xfrm flipH="false" flipV="false" rot="0">
                <a:off x="0" y="0"/>
                <a:ext cx="169275" cy="41062"/>
              </a:xfrm>
              <a:custGeom>
                <a:avLst/>
                <a:gdLst/>
                <a:ahLst/>
                <a:cxnLst/>
                <a:rect r="r" b="b" t="t" l="l"/>
                <a:pathLst>
                  <a:path h="41062" w="169275">
                    <a:moveTo>
                      <a:pt x="0" y="0"/>
                    </a:moveTo>
                    <a:lnTo>
                      <a:pt x="169275" y="0"/>
                    </a:lnTo>
                    <a:lnTo>
                      <a:pt x="169275" y="41062"/>
                    </a:lnTo>
                    <a:lnTo>
                      <a:pt x="0" y="41062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54" id="54"/>
              <p:cNvSpPr txBox="true"/>
              <p:nvPr/>
            </p:nvSpPr>
            <p:spPr>
              <a:xfrm>
                <a:off x="0" y="-47625"/>
                <a:ext cx="169275" cy="8868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5" id="55"/>
            <p:cNvGrpSpPr/>
            <p:nvPr/>
          </p:nvGrpSpPr>
          <p:grpSpPr>
            <a:xfrm rot="0">
              <a:off x="0" y="1186918"/>
              <a:ext cx="2475899" cy="51001"/>
              <a:chOff x="0" y="0"/>
              <a:chExt cx="1787516" cy="36821"/>
            </a:xfrm>
          </p:grpSpPr>
          <p:sp>
            <p:nvSpPr>
              <p:cNvPr name="Freeform 56" id="56"/>
              <p:cNvSpPr/>
              <p:nvPr/>
            </p:nvSpPr>
            <p:spPr>
              <a:xfrm flipH="false" flipV="false" rot="0">
                <a:off x="0" y="0"/>
                <a:ext cx="1787516" cy="36821"/>
              </a:xfrm>
              <a:custGeom>
                <a:avLst/>
                <a:gdLst/>
                <a:ahLst/>
                <a:cxnLst/>
                <a:rect r="r" b="b" t="t" l="l"/>
                <a:pathLst>
                  <a:path h="36821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36821"/>
                    </a:lnTo>
                    <a:lnTo>
                      <a:pt x="0" y="36821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57" id="57"/>
              <p:cNvSpPr txBox="true"/>
              <p:nvPr/>
            </p:nvSpPr>
            <p:spPr>
              <a:xfrm>
                <a:off x="0" y="-47625"/>
                <a:ext cx="1787516" cy="84446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8" id="58"/>
            <p:cNvGrpSpPr/>
            <p:nvPr/>
          </p:nvGrpSpPr>
          <p:grpSpPr>
            <a:xfrm rot="0">
              <a:off x="1605779" y="599360"/>
              <a:ext cx="47588" cy="159157"/>
              <a:chOff x="0" y="0"/>
              <a:chExt cx="243028" cy="812800"/>
            </a:xfrm>
          </p:grpSpPr>
          <p:sp>
            <p:nvSpPr>
              <p:cNvPr name="Freeform 59" id="59"/>
              <p:cNvSpPr/>
              <p:nvPr/>
            </p:nvSpPr>
            <p:spPr>
              <a:xfrm flipH="false" flipV="false" rot="0">
                <a:off x="0" y="0"/>
                <a:ext cx="243028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243028">
                    <a:moveTo>
                      <a:pt x="121514" y="0"/>
                    </a:moveTo>
                    <a:cubicBezTo>
                      <a:pt x="54404" y="0"/>
                      <a:pt x="0" y="181951"/>
                      <a:pt x="0" y="406400"/>
                    </a:cubicBezTo>
                    <a:cubicBezTo>
                      <a:pt x="0" y="630849"/>
                      <a:pt x="54404" y="812800"/>
                      <a:pt x="121514" y="812800"/>
                    </a:cubicBezTo>
                    <a:cubicBezTo>
                      <a:pt x="188624" y="812800"/>
                      <a:pt x="243028" y="630849"/>
                      <a:pt x="243028" y="406400"/>
                    </a:cubicBezTo>
                    <a:cubicBezTo>
                      <a:pt x="243028" y="181951"/>
                      <a:pt x="188624" y="0"/>
                      <a:pt x="121514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60" id="60"/>
              <p:cNvSpPr txBox="true"/>
              <p:nvPr/>
            </p:nvSpPr>
            <p:spPr>
              <a:xfrm>
                <a:off x="22784" y="28575"/>
                <a:ext cx="197460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1" id="61"/>
            <p:cNvGrpSpPr/>
            <p:nvPr/>
          </p:nvGrpSpPr>
          <p:grpSpPr>
            <a:xfrm rot="0">
              <a:off x="1151630" y="109289"/>
              <a:ext cx="183597" cy="174561"/>
              <a:chOff x="0" y="0"/>
              <a:chExt cx="870813" cy="827953"/>
            </a:xfrm>
          </p:grpSpPr>
          <p:sp>
            <p:nvSpPr>
              <p:cNvPr name="Freeform 62" id="62"/>
              <p:cNvSpPr/>
              <p:nvPr/>
            </p:nvSpPr>
            <p:spPr>
              <a:xfrm flipH="false" flipV="false" rot="0">
                <a:off x="0" y="0"/>
                <a:ext cx="870813" cy="827953"/>
              </a:xfrm>
              <a:custGeom>
                <a:avLst/>
                <a:gdLst/>
                <a:ahLst/>
                <a:cxnLst/>
                <a:rect r="r" b="b" t="t" l="l"/>
                <a:pathLst>
                  <a:path h="827953" w="870813">
                    <a:moveTo>
                      <a:pt x="435406" y="0"/>
                    </a:moveTo>
                    <a:cubicBezTo>
                      <a:pt x="194938" y="0"/>
                      <a:pt x="0" y="185344"/>
                      <a:pt x="0" y="413977"/>
                    </a:cubicBezTo>
                    <a:cubicBezTo>
                      <a:pt x="0" y="642610"/>
                      <a:pt x="194938" y="827953"/>
                      <a:pt x="435406" y="827953"/>
                    </a:cubicBezTo>
                    <a:cubicBezTo>
                      <a:pt x="675875" y="827953"/>
                      <a:pt x="870813" y="642610"/>
                      <a:pt x="870813" y="413977"/>
                    </a:cubicBezTo>
                    <a:cubicBezTo>
                      <a:pt x="870813" y="185344"/>
                      <a:pt x="675875" y="0"/>
                      <a:pt x="435406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63" id="63"/>
              <p:cNvSpPr txBox="true"/>
              <p:nvPr/>
            </p:nvSpPr>
            <p:spPr>
              <a:xfrm>
                <a:off x="81639" y="29996"/>
                <a:ext cx="707535" cy="72033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4" id="64"/>
            <p:cNvGrpSpPr/>
            <p:nvPr/>
          </p:nvGrpSpPr>
          <p:grpSpPr>
            <a:xfrm rot="0">
              <a:off x="1139145" y="118432"/>
              <a:ext cx="183597" cy="171366"/>
              <a:chOff x="0" y="0"/>
              <a:chExt cx="870813" cy="812800"/>
            </a:xfrm>
          </p:grpSpPr>
          <p:sp>
            <p:nvSpPr>
              <p:cNvPr name="Freeform 65" id="65"/>
              <p:cNvSpPr/>
              <p:nvPr/>
            </p:nvSpPr>
            <p:spPr>
              <a:xfrm flipH="false" flipV="false" rot="0">
                <a:off x="0" y="0"/>
                <a:ext cx="87081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70813">
                    <a:moveTo>
                      <a:pt x="435406" y="0"/>
                    </a:moveTo>
                    <a:cubicBezTo>
                      <a:pt x="194938" y="0"/>
                      <a:pt x="0" y="181951"/>
                      <a:pt x="0" y="406400"/>
                    </a:cubicBezTo>
                    <a:cubicBezTo>
                      <a:pt x="0" y="630849"/>
                      <a:pt x="194938" y="812800"/>
                      <a:pt x="435406" y="812800"/>
                    </a:cubicBezTo>
                    <a:cubicBezTo>
                      <a:pt x="675875" y="812800"/>
                      <a:pt x="870813" y="630849"/>
                      <a:pt x="870813" y="406400"/>
                    </a:cubicBezTo>
                    <a:cubicBezTo>
                      <a:pt x="870813" y="181951"/>
                      <a:pt x="675875" y="0"/>
                      <a:pt x="435406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66" id="66"/>
              <p:cNvSpPr txBox="true"/>
              <p:nvPr/>
            </p:nvSpPr>
            <p:spPr>
              <a:xfrm>
                <a:off x="81639" y="28575"/>
                <a:ext cx="707535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7" id="67"/>
            <p:cNvGrpSpPr/>
            <p:nvPr/>
          </p:nvGrpSpPr>
          <p:grpSpPr>
            <a:xfrm rot="0">
              <a:off x="813022" y="586554"/>
              <a:ext cx="47588" cy="159157"/>
              <a:chOff x="0" y="0"/>
              <a:chExt cx="243028" cy="812800"/>
            </a:xfrm>
          </p:grpSpPr>
          <p:sp>
            <p:nvSpPr>
              <p:cNvPr name="Freeform 68" id="68"/>
              <p:cNvSpPr/>
              <p:nvPr/>
            </p:nvSpPr>
            <p:spPr>
              <a:xfrm flipH="false" flipV="false" rot="0">
                <a:off x="0" y="0"/>
                <a:ext cx="243028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243028">
                    <a:moveTo>
                      <a:pt x="121514" y="0"/>
                    </a:moveTo>
                    <a:cubicBezTo>
                      <a:pt x="54404" y="0"/>
                      <a:pt x="0" y="181951"/>
                      <a:pt x="0" y="406400"/>
                    </a:cubicBezTo>
                    <a:cubicBezTo>
                      <a:pt x="0" y="630849"/>
                      <a:pt x="54404" y="812800"/>
                      <a:pt x="121514" y="812800"/>
                    </a:cubicBezTo>
                    <a:cubicBezTo>
                      <a:pt x="188624" y="812800"/>
                      <a:pt x="243028" y="630849"/>
                      <a:pt x="243028" y="406400"/>
                    </a:cubicBezTo>
                    <a:cubicBezTo>
                      <a:pt x="243028" y="181951"/>
                      <a:pt x="188624" y="0"/>
                      <a:pt x="121514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69" id="69"/>
              <p:cNvSpPr txBox="true"/>
              <p:nvPr/>
            </p:nvSpPr>
            <p:spPr>
              <a:xfrm>
                <a:off x="22784" y="28575"/>
                <a:ext cx="197460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</p:grpSp>
      <p:sp>
        <p:nvSpPr>
          <p:cNvPr name="TextBox 70" id="70"/>
          <p:cNvSpPr txBox="true"/>
          <p:nvPr/>
        </p:nvSpPr>
        <p:spPr>
          <a:xfrm rot="0">
            <a:off x="1243131" y="1496599"/>
            <a:ext cx="1337285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9BA0BB">
                    <a:alpha val="73725"/>
                  </a:srgbClr>
                </a:solidFill>
                <a:latin typeface="Germania One"/>
                <a:ea typeface="Germania One"/>
                <a:cs typeface="Germania One"/>
                <a:sym typeface="Germania One"/>
              </a:rPr>
              <a:t>07</a:t>
            </a:r>
          </a:p>
        </p:txBody>
      </p:sp>
      <p:sp>
        <p:nvSpPr>
          <p:cNvPr name="TextBox 71" id="71"/>
          <p:cNvSpPr txBox="true"/>
          <p:nvPr/>
        </p:nvSpPr>
        <p:spPr>
          <a:xfrm rot="0">
            <a:off x="2580416" y="1414049"/>
            <a:ext cx="5006011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>
                <a:solidFill>
                  <a:srgbClr val="343D63"/>
                </a:solidFill>
                <a:latin typeface="210 국민체조"/>
                <a:ea typeface="210 국민체조"/>
                <a:cs typeface="210 국민체조"/>
                <a:sym typeface="210 국민체조"/>
              </a:rPr>
              <a:t>출처</a:t>
            </a:r>
          </a:p>
        </p:txBody>
      </p:sp>
      <p:sp>
        <p:nvSpPr>
          <p:cNvPr name="TextBox 72" id="72"/>
          <p:cNvSpPr txBox="true"/>
          <p:nvPr/>
        </p:nvSpPr>
        <p:spPr>
          <a:xfrm rot="0">
            <a:off x="3564103" y="4534121"/>
            <a:ext cx="11268860" cy="3190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https://www.canva.com/templates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https://developers.google.com/maps?hl=ko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https://gemini.google.com/app?hl=ko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https://chatgpt.com/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https://kspo.or.kr/kspo/bbs/B0000099/view.do?nttId=63300&amp;menuNo=200435&amp;searchWrd=&amp;pageIndex=1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7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47701" y="-94140"/>
            <a:ext cx="20715765" cy="10381140"/>
            <a:chOff x="0" y="0"/>
            <a:chExt cx="27621019" cy="138415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668582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2" y="0"/>
                  </a:lnTo>
                  <a:lnTo>
                    <a:pt x="7152692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668582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2" y="0"/>
                  </a:lnTo>
                  <a:lnTo>
                    <a:pt x="7152692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357707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357707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046832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046832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980630" y="838519"/>
            <a:ext cx="16435806" cy="8766225"/>
            <a:chOff x="0" y="0"/>
            <a:chExt cx="21914407" cy="11688300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286389" y="280075"/>
              <a:ext cx="21628018" cy="11408225"/>
              <a:chOff x="0" y="0"/>
              <a:chExt cx="4272201" cy="2253477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4272201" cy="2253477"/>
              </a:xfrm>
              <a:custGeom>
                <a:avLst/>
                <a:gdLst/>
                <a:ahLst/>
                <a:cxnLst/>
                <a:rect r="r" b="b" t="t" l="l"/>
                <a:pathLst>
                  <a:path h="2253477" w="4272201">
                    <a:moveTo>
                      <a:pt x="0" y="0"/>
                    </a:moveTo>
                    <a:lnTo>
                      <a:pt x="4272201" y="0"/>
                    </a:lnTo>
                    <a:lnTo>
                      <a:pt x="4272201" y="2253477"/>
                    </a:lnTo>
                    <a:lnTo>
                      <a:pt x="0" y="2253477"/>
                    </a:lnTo>
                    <a:close/>
                  </a:path>
                </a:pathLst>
              </a:custGeom>
              <a:solidFill>
                <a:srgbClr val="343D63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47625"/>
                <a:ext cx="4272201" cy="230110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128188" y="147210"/>
              <a:ext cx="21667864" cy="11428651"/>
              <a:chOff x="0" y="0"/>
              <a:chExt cx="4280072" cy="2257511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4280072" cy="2257511"/>
              </a:xfrm>
              <a:custGeom>
                <a:avLst/>
                <a:gdLst/>
                <a:ahLst/>
                <a:cxnLst/>
                <a:rect r="r" b="b" t="t" l="l"/>
                <a:pathLst>
                  <a:path h="2257511" w="4280072">
                    <a:moveTo>
                      <a:pt x="0" y="0"/>
                    </a:moveTo>
                    <a:lnTo>
                      <a:pt x="4280072" y="0"/>
                    </a:lnTo>
                    <a:lnTo>
                      <a:pt x="4280072" y="2257511"/>
                    </a:lnTo>
                    <a:lnTo>
                      <a:pt x="0" y="2257511"/>
                    </a:lnTo>
                    <a:close/>
                  </a:path>
                </a:pathLst>
              </a:custGeom>
              <a:solidFill>
                <a:srgbClr val="E5E7F0"/>
              </a:solidFill>
              <a:ln w="19050" cap="sq">
                <a:solidFill>
                  <a:srgbClr val="3D4569"/>
                </a:solidFill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47625"/>
                <a:ext cx="4280072" cy="2305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0" y="0"/>
              <a:ext cx="21640800" cy="11428651"/>
              <a:chOff x="0" y="0"/>
              <a:chExt cx="4274726" cy="2257511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4274726" cy="2257511"/>
              </a:xfrm>
              <a:custGeom>
                <a:avLst/>
                <a:gdLst/>
                <a:ahLst/>
                <a:cxnLst/>
                <a:rect r="r" b="b" t="t" l="l"/>
                <a:pathLst>
                  <a:path h="2257511" w="4274726">
                    <a:moveTo>
                      <a:pt x="0" y="0"/>
                    </a:moveTo>
                    <a:lnTo>
                      <a:pt x="4274726" y="0"/>
                    </a:lnTo>
                    <a:lnTo>
                      <a:pt x="4274726" y="2257511"/>
                    </a:lnTo>
                    <a:lnTo>
                      <a:pt x="0" y="2257511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343D63"/>
                </a:solidFill>
                <a:prstDash val="solid"/>
                <a:miter/>
              </a:ln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47625"/>
                <a:ext cx="4274726" cy="2305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</p:grpSp>
      <p:sp>
        <p:nvSpPr>
          <p:cNvPr name="TextBox 21" id="21"/>
          <p:cNvSpPr txBox="true"/>
          <p:nvPr/>
        </p:nvSpPr>
        <p:spPr>
          <a:xfrm rot="0">
            <a:off x="6377513" y="5459934"/>
            <a:ext cx="5665337" cy="1096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69"/>
              </a:lnSpc>
              <a:spcBef>
                <a:spcPct val="0"/>
              </a:spcBef>
            </a:pPr>
            <a:r>
              <a:rPr lang="en-US" sz="6120" i="true">
                <a:solidFill>
                  <a:srgbClr val="BEC3DB"/>
                </a:solidFill>
                <a:latin typeface="Arita Buri Italics"/>
                <a:ea typeface="Arita Buri Italics"/>
                <a:cs typeface="Arita Buri Italics"/>
                <a:sym typeface="Arita Buri Italics"/>
              </a:rPr>
              <a:t>THANK YOU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832022" y="3706149"/>
            <a:ext cx="6623955" cy="15760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79"/>
              </a:lnSpc>
            </a:pPr>
            <a:r>
              <a:rPr lang="en-US" sz="9199">
                <a:solidFill>
                  <a:srgbClr val="343D63"/>
                </a:solidFill>
                <a:latin typeface="210 국민체조"/>
                <a:ea typeface="210 국민체조"/>
                <a:cs typeface="210 국민체조"/>
                <a:sym typeface="210 국민체조"/>
              </a:rPr>
              <a:t>감사합니다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8215538" y="200151"/>
            <a:ext cx="1856924" cy="928439"/>
            <a:chOff x="0" y="0"/>
            <a:chExt cx="2475899" cy="1237919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978382" y="0"/>
              <a:ext cx="505122" cy="402903"/>
              <a:chOff x="0" y="0"/>
              <a:chExt cx="364681" cy="290882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364681" cy="290882"/>
              </a:xfrm>
              <a:custGeom>
                <a:avLst/>
                <a:gdLst/>
                <a:ahLst/>
                <a:cxnLst/>
                <a:rect r="r" b="b" t="t" l="l"/>
                <a:pathLst>
                  <a:path h="290882" w="364681">
                    <a:moveTo>
                      <a:pt x="145441" y="0"/>
                    </a:moveTo>
                    <a:lnTo>
                      <a:pt x="219240" y="0"/>
                    </a:lnTo>
                    <a:cubicBezTo>
                      <a:pt x="257814" y="0"/>
                      <a:pt x="294807" y="15323"/>
                      <a:pt x="322083" y="42599"/>
                    </a:cubicBezTo>
                    <a:cubicBezTo>
                      <a:pt x="349358" y="69874"/>
                      <a:pt x="364681" y="106868"/>
                      <a:pt x="364681" y="145441"/>
                    </a:cubicBezTo>
                    <a:lnTo>
                      <a:pt x="364681" y="145441"/>
                    </a:lnTo>
                    <a:cubicBezTo>
                      <a:pt x="364681" y="225766"/>
                      <a:pt x="299565" y="290882"/>
                      <a:pt x="219240" y="290882"/>
                    </a:cubicBezTo>
                    <a:lnTo>
                      <a:pt x="145441" y="290882"/>
                    </a:lnTo>
                    <a:cubicBezTo>
                      <a:pt x="106868" y="290882"/>
                      <a:pt x="69874" y="275559"/>
                      <a:pt x="42599" y="248284"/>
                    </a:cubicBezTo>
                    <a:cubicBezTo>
                      <a:pt x="15323" y="221008"/>
                      <a:pt x="0" y="184015"/>
                      <a:pt x="0" y="145441"/>
                    </a:cubicBezTo>
                    <a:lnTo>
                      <a:pt x="0" y="145441"/>
                    </a:lnTo>
                    <a:cubicBezTo>
                      <a:pt x="0" y="106868"/>
                      <a:pt x="15323" y="69874"/>
                      <a:pt x="42599" y="42599"/>
                    </a:cubicBezTo>
                    <a:cubicBezTo>
                      <a:pt x="69874" y="15323"/>
                      <a:pt x="106868" y="0"/>
                      <a:pt x="145441" y="0"/>
                    </a:cubicBez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0" y="-47625"/>
                <a:ext cx="364681" cy="33850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27" id="27"/>
            <p:cNvGrpSpPr/>
            <p:nvPr/>
          </p:nvGrpSpPr>
          <p:grpSpPr>
            <a:xfrm rot="0">
              <a:off x="843786" y="220390"/>
              <a:ext cx="776592" cy="747286"/>
              <a:chOff x="0" y="0"/>
              <a:chExt cx="560673" cy="539515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560673" cy="539516"/>
              </a:xfrm>
              <a:custGeom>
                <a:avLst/>
                <a:gdLst/>
                <a:ahLst/>
                <a:cxnLst/>
                <a:rect r="r" b="b" t="t" l="l"/>
                <a:pathLst>
                  <a:path h="539516" w="560673">
                    <a:moveTo>
                      <a:pt x="61414" y="0"/>
                    </a:moveTo>
                    <a:lnTo>
                      <a:pt x="499259" y="0"/>
                    </a:lnTo>
                    <a:cubicBezTo>
                      <a:pt x="515547" y="0"/>
                      <a:pt x="531168" y="6470"/>
                      <a:pt x="542686" y="17988"/>
                    </a:cubicBezTo>
                    <a:cubicBezTo>
                      <a:pt x="554203" y="29505"/>
                      <a:pt x="560673" y="45126"/>
                      <a:pt x="560673" y="61414"/>
                    </a:cubicBezTo>
                    <a:lnTo>
                      <a:pt x="560673" y="478102"/>
                    </a:lnTo>
                    <a:cubicBezTo>
                      <a:pt x="560673" y="494390"/>
                      <a:pt x="554203" y="510010"/>
                      <a:pt x="542686" y="521528"/>
                    </a:cubicBezTo>
                    <a:cubicBezTo>
                      <a:pt x="531168" y="533045"/>
                      <a:pt x="515547" y="539516"/>
                      <a:pt x="499259" y="539516"/>
                    </a:cubicBezTo>
                    <a:lnTo>
                      <a:pt x="61414" y="539516"/>
                    </a:lnTo>
                    <a:cubicBezTo>
                      <a:pt x="45126" y="539516"/>
                      <a:pt x="29505" y="533045"/>
                      <a:pt x="17988" y="521528"/>
                    </a:cubicBezTo>
                    <a:cubicBezTo>
                      <a:pt x="6470" y="510010"/>
                      <a:pt x="0" y="494390"/>
                      <a:pt x="0" y="478102"/>
                    </a:cubicBezTo>
                    <a:lnTo>
                      <a:pt x="0" y="61414"/>
                    </a:lnTo>
                    <a:cubicBezTo>
                      <a:pt x="0" y="45126"/>
                      <a:pt x="6470" y="29505"/>
                      <a:pt x="17988" y="17988"/>
                    </a:cubicBezTo>
                    <a:cubicBezTo>
                      <a:pt x="29505" y="6470"/>
                      <a:pt x="45126" y="0"/>
                      <a:pt x="61414" y="0"/>
                    </a:cubicBez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0" y="-47625"/>
                <a:ext cx="560673" cy="587140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0" id="30"/>
            <p:cNvGrpSpPr/>
            <p:nvPr/>
          </p:nvGrpSpPr>
          <p:grpSpPr>
            <a:xfrm rot="-2700000">
              <a:off x="751131" y="771112"/>
              <a:ext cx="218108" cy="73231"/>
              <a:chOff x="0" y="0"/>
              <a:chExt cx="157466" cy="52870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157466" cy="52870"/>
              </a:xfrm>
              <a:custGeom>
                <a:avLst/>
                <a:gdLst/>
                <a:ahLst/>
                <a:cxnLst/>
                <a:rect r="r" b="b" t="t" l="l"/>
                <a:pathLst>
                  <a:path h="52870" w="157466">
                    <a:moveTo>
                      <a:pt x="0" y="0"/>
                    </a:moveTo>
                    <a:lnTo>
                      <a:pt x="157466" y="0"/>
                    </a:lnTo>
                    <a:lnTo>
                      <a:pt x="157466" y="52870"/>
                    </a:lnTo>
                    <a:lnTo>
                      <a:pt x="0" y="52870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32" id="32"/>
              <p:cNvSpPr txBox="true"/>
              <p:nvPr/>
            </p:nvSpPr>
            <p:spPr>
              <a:xfrm>
                <a:off x="0" y="-47625"/>
                <a:ext cx="157466" cy="10049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3" id="33"/>
            <p:cNvGrpSpPr/>
            <p:nvPr/>
          </p:nvGrpSpPr>
          <p:grpSpPr>
            <a:xfrm rot="0">
              <a:off x="860610" y="236370"/>
              <a:ext cx="741846" cy="814932"/>
              <a:chOff x="0" y="0"/>
              <a:chExt cx="535588" cy="588354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535588" cy="588354"/>
              </a:xfrm>
              <a:custGeom>
                <a:avLst/>
                <a:gdLst/>
                <a:ahLst/>
                <a:cxnLst/>
                <a:rect r="r" b="b" t="t" l="l"/>
                <a:pathLst>
                  <a:path h="588354" w="535588">
                    <a:moveTo>
                      <a:pt x="64290" y="0"/>
                    </a:moveTo>
                    <a:lnTo>
                      <a:pt x="471298" y="0"/>
                    </a:lnTo>
                    <a:cubicBezTo>
                      <a:pt x="488348" y="0"/>
                      <a:pt x="504701" y="6773"/>
                      <a:pt x="516758" y="18830"/>
                    </a:cubicBezTo>
                    <a:cubicBezTo>
                      <a:pt x="528814" y="30887"/>
                      <a:pt x="535588" y="47239"/>
                      <a:pt x="535588" y="64290"/>
                    </a:cubicBezTo>
                    <a:lnTo>
                      <a:pt x="535588" y="524063"/>
                    </a:lnTo>
                    <a:cubicBezTo>
                      <a:pt x="535588" y="541114"/>
                      <a:pt x="528814" y="557467"/>
                      <a:pt x="516758" y="569523"/>
                    </a:cubicBezTo>
                    <a:cubicBezTo>
                      <a:pt x="504701" y="581580"/>
                      <a:pt x="488348" y="588354"/>
                      <a:pt x="471298" y="588354"/>
                    </a:cubicBezTo>
                    <a:lnTo>
                      <a:pt x="64290" y="588354"/>
                    </a:lnTo>
                    <a:cubicBezTo>
                      <a:pt x="28784" y="588354"/>
                      <a:pt x="0" y="559570"/>
                      <a:pt x="0" y="524063"/>
                    </a:cubicBezTo>
                    <a:lnTo>
                      <a:pt x="0" y="64290"/>
                    </a:lnTo>
                    <a:cubicBezTo>
                      <a:pt x="0" y="28784"/>
                      <a:pt x="28784" y="0"/>
                      <a:pt x="64290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0" y="-47625"/>
                <a:ext cx="535588" cy="635979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6" id="36"/>
            <p:cNvGrpSpPr/>
            <p:nvPr/>
          </p:nvGrpSpPr>
          <p:grpSpPr>
            <a:xfrm rot="0">
              <a:off x="0" y="806705"/>
              <a:ext cx="2475899" cy="402215"/>
              <a:chOff x="0" y="0"/>
              <a:chExt cx="1787516" cy="290386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1787516" cy="290386"/>
              </a:xfrm>
              <a:custGeom>
                <a:avLst/>
                <a:gdLst/>
                <a:ahLst/>
                <a:cxnLst/>
                <a:rect r="r" b="b" t="t" l="l"/>
                <a:pathLst>
                  <a:path h="290386" w="1787516">
                    <a:moveTo>
                      <a:pt x="65495" y="0"/>
                    </a:moveTo>
                    <a:lnTo>
                      <a:pt x="1722022" y="0"/>
                    </a:lnTo>
                    <a:cubicBezTo>
                      <a:pt x="1758193" y="0"/>
                      <a:pt x="1787516" y="29323"/>
                      <a:pt x="1787516" y="65495"/>
                    </a:cubicBezTo>
                    <a:lnTo>
                      <a:pt x="1787516" y="224891"/>
                    </a:lnTo>
                    <a:cubicBezTo>
                      <a:pt x="1787516" y="261063"/>
                      <a:pt x="1758193" y="290386"/>
                      <a:pt x="1722022" y="290386"/>
                    </a:cubicBezTo>
                    <a:lnTo>
                      <a:pt x="65495" y="290386"/>
                    </a:lnTo>
                    <a:cubicBezTo>
                      <a:pt x="29323" y="290386"/>
                      <a:pt x="0" y="261063"/>
                      <a:pt x="0" y="224891"/>
                    </a:cubicBezTo>
                    <a:lnTo>
                      <a:pt x="0" y="65495"/>
                    </a:lnTo>
                    <a:cubicBezTo>
                      <a:pt x="0" y="29323"/>
                      <a:pt x="29323" y="0"/>
                      <a:pt x="65495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38" id="38"/>
              <p:cNvSpPr txBox="true"/>
              <p:nvPr/>
            </p:nvSpPr>
            <p:spPr>
              <a:xfrm>
                <a:off x="0" y="-47625"/>
                <a:ext cx="1787516" cy="338011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9" id="39"/>
            <p:cNvGrpSpPr/>
            <p:nvPr/>
          </p:nvGrpSpPr>
          <p:grpSpPr>
            <a:xfrm rot="0">
              <a:off x="990591" y="23206"/>
              <a:ext cx="481884" cy="426329"/>
              <a:chOff x="0" y="0"/>
              <a:chExt cx="347904" cy="307795"/>
            </a:xfrm>
          </p:grpSpPr>
          <p:sp>
            <p:nvSpPr>
              <p:cNvPr name="Freeform 40" id="40"/>
              <p:cNvSpPr/>
              <p:nvPr/>
            </p:nvSpPr>
            <p:spPr>
              <a:xfrm flipH="false" flipV="false" rot="0">
                <a:off x="0" y="0"/>
                <a:ext cx="347904" cy="307795"/>
              </a:xfrm>
              <a:custGeom>
                <a:avLst/>
                <a:gdLst/>
                <a:ahLst/>
                <a:cxnLst/>
                <a:rect r="r" b="b" t="t" l="l"/>
                <a:pathLst>
                  <a:path h="307795" w="347904">
                    <a:moveTo>
                      <a:pt x="153898" y="0"/>
                    </a:moveTo>
                    <a:lnTo>
                      <a:pt x="194006" y="0"/>
                    </a:lnTo>
                    <a:cubicBezTo>
                      <a:pt x="279002" y="0"/>
                      <a:pt x="347904" y="68902"/>
                      <a:pt x="347904" y="153898"/>
                    </a:cubicBezTo>
                    <a:lnTo>
                      <a:pt x="347904" y="153898"/>
                    </a:lnTo>
                    <a:cubicBezTo>
                      <a:pt x="347904" y="194714"/>
                      <a:pt x="331690" y="233858"/>
                      <a:pt x="302828" y="262720"/>
                    </a:cubicBezTo>
                    <a:cubicBezTo>
                      <a:pt x="273967" y="291581"/>
                      <a:pt x="234822" y="307795"/>
                      <a:pt x="194006" y="307795"/>
                    </a:cubicBezTo>
                    <a:lnTo>
                      <a:pt x="153898" y="307795"/>
                    </a:lnTo>
                    <a:cubicBezTo>
                      <a:pt x="68902" y="307795"/>
                      <a:pt x="0" y="238893"/>
                      <a:pt x="0" y="153898"/>
                    </a:cubicBezTo>
                    <a:lnTo>
                      <a:pt x="0" y="153898"/>
                    </a:lnTo>
                    <a:cubicBezTo>
                      <a:pt x="0" y="68902"/>
                      <a:pt x="68902" y="0"/>
                      <a:pt x="153898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41" id="41"/>
              <p:cNvSpPr txBox="true"/>
              <p:nvPr/>
            </p:nvSpPr>
            <p:spPr>
              <a:xfrm>
                <a:off x="0" y="-47625"/>
                <a:ext cx="347904" cy="355420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42" id="42"/>
            <p:cNvGrpSpPr/>
            <p:nvPr/>
          </p:nvGrpSpPr>
          <p:grpSpPr>
            <a:xfrm rot="0">
              <a:off x="0" y="998793"/>
              <a:ext cx="2475899" cy="123219"/>
              <a:chOff x="0" y="0"/>
              <a:chExt cx="1787516" cy="88960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0" y="0"/>
                <a:ext cx="1787516" cy="88960"/>
              </a:xfrm>
              <a:custGeom>
                <a:avLst/>
                <a:gdLst/>
                <a:ahLst/>
                <a:cxnLst/>
                <a:rect r="r" b="b" t="t" l="l"/>
                <a:pathLst>
                  <a:path h="88960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88960"/>
                    </a:lnTo>
                    <a:lnTo>
                      <a:pt x="0" y="88960"/>
                    </a:lnTo>
                    <a:close/>
                  </a:path>
                </a:pathLst>
              </a:custGeom>
              <a:solidFill>
                <a:srgbClr val="000C0D"/>
              </a:solidFill>
            </p:spPr>
          </p:sp>
          <p:sp>
            <p:nvSpPr>
              <p:cNvPr name="TextBox 44" id="44"/>
              <p:cNvSpPr txBox="true"/>
              <p:nvPr/>
            </p:nvSpPr>
            <p:spPr>
              <a:xfrm>
                <a:off x="0" y="-47625"/>
                <a:ext cx="1787516" cy="13658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45" id="45"/>
            <p:cNvGrpSpPr/>
            <p:nvPr/>
          </p:nvGrpSpPr>
          <p:grpSpPr>
            <a:xfrm rot="0">
              <a:off x="0" y="1078685"/>
              <a:ext cx="2475899" cy="150937"/>
              <a:chOff x="0" y="0"/>
              <a:chExt cx="1787516" cy="108971"/>
            </a:xfrm>
          </p:grpSpPr>
          <p:sp>
            <p:nvSpPr>
              <p:cNvPr name="Freeform 46" id="46"/>
              <p:cNvSpPr/>
              <p:nvPr/>
            </p:nvSpPr>
            <p:spPr>
              <a:xfrm flipH="false" flipV="false" rot="0">
                <a:off x="0" y="0"/>
                <a:ext cx="1787516" cy="108971"/>
              </a:xfrm>
              <a:custGeom>
                <a:avLst/>
                <a:gdLst/>
                <a:ahLst/>
                <a:cxnLst/>
                <a:rect r="r" b="b" t="t" l="l"/>
                <a:pathLst>
                  <a:path h="108971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108971"/>
                    </a:lnTo>
                    <a:lnTo>
                      <a:pt x="0" y="108971"/>
                    </a:lnTo>
                    <a:close/>
                  </a:path>
                </a:pathLst>
              </a:custGeom>
              <a:solidFill>
                <a:srgbClr val="FCF1FA"/>
              </a:solidFill>
            </p:spPr>
          </p:sp>
          <p:sp>
            <p:nvSpPr>
              <p:cNvPr name="TextBox 47" id="47"/>
              <p:cNvSpPr txBox="true"/>
              <p:nvPr/>
            </p:nvSpPr>
            <p:spPr>
              <a:xfrm>
                <a:off x="0" y="-47625"/>
                <a:ext cx="1787516" cy="156596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sp>
          <p:nvSpPr>
            <p:cNvPr name="AutoShape 48" id="48"/>
            <p:cNvSpPr/>
            <p:nvPr/>
          </p:nvSpPr>
          <p:spPr>
            <a:xfrm>
              <a:off x="0" y="1141369"/>
              <a:ext cx="2475899" cy="0"/>
            </a:xfrm>
            <a:prstGeom prst="line">
              <a:avLst/>
            </a:prstGeom>
            <a:ln cap="flat" w="11736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49" id="49"/>
            <p:cNvSpPr/>
            <p:nvPr/>
          </p:nvSpPr>
          <p:spPr>
            <a:xfrm>
              <a:off x="0" y="1154528"/>
              <a:ext cx="2475899" cy="0"/>
            </a:xfrm>
            <a:prstGeom prst="line">
              <a:avLst/>
            </a:prstGeom>
            <a:ln cap="flat" w="19559">
              <a:solidFill>
                <a:srgbClr val="2D455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0" id="50"/>
            <p:cNvSpPr/>
            <p:nvPr/>
          </p:nvSpPr>
          <p:spPr>
            <a:xfrm>
              <a:off x="0" y="1184394"/>
              <a:ext cx="2475899" cy="0"/>
            </a:xfrm>
            <a:prstGeom prst="line">
              <a:avLst/>
            </a:prstGeom>
            <a:ln cap="flat" w="11736">
              <a:solidFill>
                <a:srgbClr val="2D4550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51" id="51"/>
            <p:cNvGrpSpPr/>
            <p:nvPr/>
          </p:nvGrpSpPr>
          <p:grpSpPr>
            <a:xfrm rot="0">
              <a:off x="0" y="1191546"/>
              <a:ext cx="2475899" cy="17374"/>
              <a:chOff x="0" y="0"/>
              <a:chExt cx="1787516" cy="12543"/>
            </a:xfrm>
          </p:grpSpPr>
          <p:sp>
            <p:nvSpPr>
              <p:cNvPr name="Freeform 52" id="52"/>
              <p:cNvSpPr/>
              <p:nvPr/>
            </p:nvSpPr>
            <p:spPr>
              <a:xfrm flipH="false" flipV="false" rot="0">
                <a:off x="0" y="0"/>
                <a:ext cx="178751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53" id="53"/>
              <p:cNvSpPr txBox="true"/>
              <p:nvPr/>
            </p:nvSpPr>
            <p:spPr>
              <a:xfrm>
                <a:off x="0" y="-47625"/>
                <a:ext cx="1787516" cy="60168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4" id="54"/>
            <p:cNvGrpSpPr/>
            <p:nvPr/>
          </p:nvGrpSpPr>
          <p:grpSpPr>
            <a:xfrm rot="2700000">
              <a:off x="1512342" y="779290"/>
              <a:ext cx="234463" cy="56875"/>
              <a:chOff x="0" y="0"/>
              <a:chExt cx="169275" cy="41062"/>
            </a:xfrm>
          </p:grpSpPr>
          <p:sp>
            <p:nvSpPr>
              <p:cNvPr name="Freeform 55" id="55"/>
              <p:cNvSpPr/>
              <p:nvPr/>
            </p:nvSpPr>
            <p:spPr>
              <a:xfrm flipH="false" flipV="false" rot="0">
                <a:off x="0" y="0"/>
                <a:ext cx="169275" cy="41062"/>
              </a:xfrm>
              <a:custGeom>
                <a:avLst/>
                <a:gdLst/>
                <a:ahLst/>
                <a:cxnLst/>
                <a:rect r="r" b="b" t="t" l="l"/>
                <a:pathLst>
                  <a:path h="41062" w="169275">
                    <a:moveTo>
                      <a:pt x="0" y="0"/>
                    </a:moveTo>
                    <a:lnTo>
                      <a:pt x="169275" y="0"/>
                    </a:lnTo>
                    <a:lnTo>
                      <a:pt x="169275" y="41062"/>
                    </a:lnTo>
                    <a:lnTo>
                      <a:pt x="0" y="41062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56" id="56"/>
              <p:cNvSpPr txBox="true"/>
              <p:nvPr/>
            </p:nvSpPr>
            <p:spPr>
              <a:xfrm>
                <a:off x="0" y="-47625"/>
                <a:ext cx="169275" cy="8868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7" id="57"/>
            <p:cNvGrpSpPr/>
            <p:nvPr/>
          </p:nvGrpSpPr>
          <p:grpSpPr>
            <a:xfrm rot="0">
              <a:off x="0" y="1186918"/>
              <a:ext cx="2475899" cy="51001"/>
              <a:chOff x="0" y="0"/>
              <a:chExt cx="1787516" cy="36821"/>
            </a:xfrm>
          </p:grpSpPr>
          <p:sp>
            <p:nvSpPr>
              <p:cNvPr name="Freeform 58" id="58"/>
              <p:cNvSpPr/>
              <p:nvPr/>
            </p:nvSpPr>
            <p:spPr>
              <a:xfrm flipH="false" flipV="false" rot="0">
                <a:off x="0" y="0"/>
                <a:ext cx="1787516" cy="36821"/>
              </a:xfrm>
              <a:custGeom>
                <a:avLst/>
                <a:gdLst/>
                <a:ahLst/>
                <a:cxnLst/>
                <a:rect r="r" b="b" t="t" l="l"/>
                <a:pathLst>
                  <a:path h="36821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36821"/>
                    </a:lnTo>
                    <a:lnTo>
                      <a:pt x="0" y="36821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59" id="59"/>
              <p:cNvSpPr txBox="true"/>
              <p:nvPr/>
            </p:nvSpPr>
            <p:spPr>
              <a:xfrm>
                <a:off x="0" y="-47625"/>
                <a:ext cx="1787516" cy="84446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0" id="60"/>
            <p:cNvGrpSpPr/>
            <p:nvPr/>
          </p:nvGrpSpPr>
          <p:grpSpPr>
            <a:xfrm rot="0">
              <a:off x="1605779" y="599360"/>
              <a:ext cx="47588" cy="159157"/>
              <a:chOff x="0" y="0"/>
              <a:chExt cx="243028" cy="812800"/>
            </a:xfrm>
          </p:grpSpPr>
          <p:sp>
            <p:nvSpPr>
              <p:cNvPr name="Freeform 61" id="61"/>
              <p:cNvSpPr/>
              <p:nvPr/>
            </p:nvSpPr>
            <p:spPr>
              <a:xfrm flipH="false" flipV="false" rot="0">
                <a:off x="0" y="0"/>
                <a:ext cx="243028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243028">
                    <a:moveTo>
                      <a:pt x="121514" y="0"/>
                    </a:moveTo>
                    <a:cubicBezTo>
                      <a:pt x="54404" y="0"/>
                      <a:pt x="0" y="181951"/>
                      <a:pt x="0" y="406400"/>
                    </a:cubicBezTo>
                    <a:cubicBezTo>
                      <a:pt x="0" y="630849"/>
                      <a:pt x="54404" y="812800"/>
                      <a:pt x="121514" y="812800"/>
                    </a:cubicBezTo>
                    <a:cubicBezTo>
                      <a:pt x="188624" y="812800"/>
                      <a:pt x="243028" y="630849"/>
                      <a:pt x="243028" y="406400"/>
                    </a:cubicBezTo>
                    <a:cubicBezTo>
                      <a:pt x="243028" y="181951"/>
                      <a:pt x="188624" y="0"/>
                      <a:pt x="121514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62" id="62"/>
              <p:cNvSpPr txBox="true"/>
              <p:nvPr/>
            </p:nvSpPr>
            <p:spPr>
              <a:xfrm>
                <a:off x="22784" y="28575"/>
                <a:ext cx="197460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3" id="63"/>
            <p:cNvGrpSpPr/>
            <p:nvPr/>
          </p:nvGrpSpPr>
          <p:grpSpPr>
            <a:xfrm rot="0">
              <a:off x="1151630" y="109289"/>
              <a:ext cx="183597" cy="174561"/>
              <a:chOff x="0" y="0"/>
              <a:chExt cx="870813" cy="827953"/>
            </a:xfrm>
          </p:grpSpPr>
          <p:sp>
            <p:nvSpPr>
              <p:cNvPr name="Freeform 64" id="64"/>
              <p:cNvSpPr/>
              <p:nvPr/>
            </p:nvSpPr>
            <p:spPr>
              <a:xfrm flipH="false" flipV="false" rot="0">
                <a:off x="0" y="0"/>
                <a:ext cx="870813" cy="827953"/>
              </a:xfrm>
              <a:custGeom>
                <a:avLst/>
                <a:gdLst/>
                <a:ahLst/>
                <a:cxnLst/>
                <a:rect r="r" b="b" t="t" l="l"/>
                <a:pathLst>
                  <a:path h="827953" w="870813">
                    <a:moveTo>
                      <a:pt x="435406" y="0"/>
                    </a:moveTo>
                    <a:cubicBezTo>
                      <a:pt x="194938" y="0"/>
                      <a:pt x="0" y="185344"/>
                      <a:pt x="0" y="413977"/>
                    </a:cubicBezTo>
                    <a:cubicBezTo>
                      <a:pt x="0" y="642610"/>
                      <a:pt x="194938" y="827953"/>
                      <a:pt x="435406" y="827953"/>
                    </a:cubicBezTo>
                    <a:cubicBezTo>
                      <a:pt x="675875" y="827953"/>
                      <a:pt x="870813" y="642610"/>
                      <a:pt x="870813" y="413977"/>
                    </a:cubicBezTo>
                    <a:cubicBezTo>
                      <a:pt x="870813" y="185344"/>
                      <a:pt x="675875" y="0"/>
                      <a:pt x="435406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65" id="65"/>
              <p:cNvSpPr txBox="true"/>
              <p:nvPr/>
            </p:nvSpPr>
            <p:spPr>
              <a:xfrm>
                <a:off x="81639" y="29996"/>
                <a:ext cx="707535" cy="72033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6" id="66"/>
            <p:cNvGrpSpPr/>
            <p:nvPr/>
          </p:nvGrpSpPr>
          <p:grpSpPr>
            <a:xfrm rot="0">
              <a:off x="1139145" y="118432"/>
              <a:ext cx="183597" cy="171366"/>
              <a:chOff x="0" y="0"/>
              <a:chExt cx="870813" cy="812800"/>
            </a:xfrm>
          </p:grpSpPr>
          <p:sp>
            <p:nvSpPr>
              <p:cNvPr name="Freeform 67" id="67"/>
              <p:cNvSpPr/>
              <p:nvPr/>
            </p:nvSpPr>
            <p:spPr>
              <a:xfrm flipH="false" flipV="false" rot="0">
                <a:off x="0" y="0"/>
                <a:ext cx="87081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70813">
                    <a:moveTo>
                      <a:pt x="435406" y="0"/>
                    </a:moveTo>
                    <a:cubicBezTo>
                      <a:pt x="194938" y="0"/>
                      <a:pt x="0" y="181951"/>
                      <a:pt x="0" y="406400"/>
                    </a:cubicBezTo>
                    <a:cubicBezTo>
                      <a:pt x="0" y="630849"/>
                      <a:pt x="194938" y="812800"/>
                      <a:pt x="435406" y="812800"/>
                    </a:cubicBezTo>
                    <a:cubicBezTo>
                      <a:pt x="675875" y="812800"/>
                      <a:pt x="870813" y="630849"/>
                      <a:pt x="870813" y="406400"/>
                    </a:cubicBezTo>
                    <a:cubicBezTo>
                      <a:pt x="870813" y="181951"/>
                      <a:pt x="675875" y="0"/>
                      <a:pt x="435406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68" id="68"/>
              <p:cNvSpPr txBox="true"/>
              <p:nvPr/>
            </p:nvSpPr>
            <p:spPr>
              <a:xfrm>
                <a:off x="81639" y="28575"/>
                <a:ext cx="707535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9" id="69"/>
            <p:cNvGrpSpPr/>
            <p:nvPr/>
          </p:nvGrpSpPr>
          <p:grpSpPr>
            <a:xfrm rot="0">
              <a:off x="813022" y="586554"/>
              <a:ext cx="47588" cy="159157"/>
              <a:chOff x="0" y="0"/>
              <a:chExt cx="243028" cy="812800"/>
            </a:xfrm>
          </p:grpSpPr>
          <p:sp>
            <p:nvSpPr>
              <p:cNvPr name="Freeform 70" id="70"/>
              <p:cNvSpPr/>
              <p:nvPr/>
            </p:nvSpPr>
            <p:spPr>
              <a:xfrm flipH="false" flipV="false" rot="0">
                <a:off x="0" y="0"/>
                <a:ext cx="243028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243028">
                    <a:moveTo>
                      <a:pt x="121514" y="0"/>
                    </a:moveTo>
                    <a:cubicBezTo>
                      <a:pt x="54404" y="0"/>
                      <a:pt x="0" y="181951"/>
                      <a:pt x="0" y="406400"/>
                    </a:cubicBezTo>
                    <a:cubicBezTo>
                      <a:pt x="0" y="630849"/>
                      <a:pt x="54404" y="812800"/>
                      <a:pt x="121514" y="812800"/>
                    </a:cubicBezTo>
                    <a:cubicBezTo>
                      <a:pt x="188624" y="812800"/>
                      <a:pt x="243028" y="630849"/>
                      <a:pt x="243028" y="406400"/>
                    </a:cubicBezTo>
                    <a:cubicBezTo>
                      <a:pt x="243028" y="181951"/>
                      <a:pt x="188624" y="0"/>
                      <a:pt x="121514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71" id="71"/>
              <p:cNvSpPr txBox="true"/>
              <p:nvPr/>
            </p:nvSpPr>
            <p:spPr>
              <a:xfrm>
                <a:off x="22784" y="28575"/>
                <a:ext cx="197460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7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47701" y="-94140"/>
            <a:ext cx="20715765" cy="10381140"/>
            <a:chOff x="0" y="0"/>
            <a:chExt cx="27621019" cy="138415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668582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2" y="0"/>
                  </a:lnTo>
                  <a:lnTo>
                    <a:pt x="7152692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668582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2" y="0"/>
                  </a:lnTo>
                  <a:lnTo>
                    <a:pt x="7152692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357707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357707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046832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046832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980630" y="838519"/>
            <a:ext cx="16435806" cy="8766225"/>
            <a:chOff x="0" y="0"/>
            <a:chExt cx="21914407" cy="11688300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286389" y="280075"/>
              <a:ext cx="21628018" cy="11408225"/>
              <a:chOff x="0" y="0"/>
              <a:chExt cx="4272201" cy="2253477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4272201" cy="2253477"/>
              </a:xfrm>
              <a:custGeom>
                <a:avLst/>
                <a:gdLst/>
                <a:ahLst/>
                <a:cxnLst/>
                <a:rect r="r" b="b" t="t" l="l"/>
                <a:pathLst>
                  <a:path h="2253477" w="4272201">
                    <a:moveTo>
                      <a:pt x="0" y="0"/>
                    </a:moveTo>
                    <a:lnTo>
                      <a:pt x="4272201" y="0"/>
                    </a:lnTo>
                    <a:lnTo>
                      <a:pt x="4272201" y="2253477"/>
                    </a:lnTo>
                    <a:lnTo>
                      <a:pt x="0" y="2253477"/>
                    </a:lnTo>
                    <a:close/>
                  </a:path>
                </a:pathLst>
              </a:custGeom>
              <a:solidFill>
                <a:srgbClr val="343D63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47625"/>
                <a:ext cx="4272201" cy="230110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128188" y="147210"/>
              <a:ext cx="21667864" cy="11428651"/>
              <a:chOff x="0" y="0"/>
              <a:chExt cx="4280072" cy="2257511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4280072" cy="2257511"/>
              </a:xfrm>
              <a:custGeom>
                <a:avLst/>
                <a:gdLst/>
                <a:ahLst/>
                <a:cxnLst/>
                <a:rect r="r" b="b" t="t" l="l"/>
                <a:pathLst>
                  <a:path h="2257511" w="4280072">
                    <a:moveTo>
                      <a:pt x="0" y="0"/>
                    </a:moveTo>
                    <a:lnTo>
                      <a:pt x="4280072" y="0"/>
                    </a:lnTo>
                    <a:lnTo>
                      <a:pt x="4280072" y="2257511"/>
                    </a:lnTo>
                    <a:lnTo>
                      <a:pt x="0" y="2257511"/>
                    </a:lnTo>
                    <a:close/>
                  </a:path>
                </a:pathLst>
              </a:custGeom>
              <a:solidFill>
                <a:srgbClr val="E5E7F0"/>
              </a:solidFill>
              <a:ln w="19050" cap="sq">
                <a:solidFill>
                  <a:srgbClr val="3D4569"/>
                </a:solidFill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47625"/>
                <a:ext cx="4280072" cy="2305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0" y="0"/>
              <a:ext cx="21640800" cy="11428651"/>
              <a:chOff x="0" y="0"/>
              <a:chExt cx="4274726" cy="2257511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4274726" cy="2257511"/>
              </a:xfrm>
              <a:custGeom>
                <a:avLst/>
                <a:gdLst/>
                <a:ahLst/>
                <a:cxnLst/>
                <a:rect r="r" b="b" t="t" l="l"/>
                <a:pathLst>
                  <a:path h="2257511" w="4274726">
                    <a:moveTo>
                      <a:pt x="0" y="0"/>
                    </a:moveTo>
                    <a:lnTo>
                      <a:pt x="4274726" y="0"/>
                    </a:lnTo>
                    <a:lnTo>
                      <a:pt x="4274726" y="2257511"/>
                    </a:lnTo>
                    <a:lnTo>
                      <a:pt x="0" y="2257511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343D63"/>
                </a:solidFill>
                <a:prstDash val="solid"/>
                <a:miter/>
              </a:ln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47625"/>
                <a:ext cx="4274726" cy="2305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</p:grpSp>
      <p:grpSp>
        <p:nvGrpSpPr>
          <p:cNvPr name="Group 21" id="21"/>
          <p:cNvGrpSpPr/>
          <p:nvPr/>
        </p:nvGrpSpPr>
        <p:grpSpPr>
          <a:xfrm rot="0">
            <a:off x="2148836" y="865595"/>
            <a:ext cx="2724893" cy="2147387"/>
            <a:chOff x="0" y="0"/>
            <a:chExt cx="717667" cy="56556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717667" cy="565567"/>
            </a:xfrm>
            <a:custGeom>
              <a:avLst/>
              <a:gdLst/>
              <a:ahLst/>
              <a:cxnLst/>
              <a:rect r="r" b="b" t="t" l="l"/>
              <a:pathLst>
                <a:path h="565567" w="717667">
                  <a:moveTo>
                    <a:pt x="0" y="0"/>
                  </a:moveTo>
                  <a:lnTo>
                    <a:pt x="717667" y="0"/>
                  </a:lnTo>
                  <a:lnTo>
                    <a:pt x="717667" y="565567"/>
                  </a:lnTo>
                  <a:lnTo>
                    <a:pt x="0" y="565567"/>
                  </a:lnTo>
                  <a:close/>
                </a:path>
              </a:pathLst>
            </a:custGeom>
            <a:solidFill>
              <a:srgbClr val="F2F5FF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717667" cy="613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2387435" y="1302701"/>
            <a:ext cx="2247696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343D63"/>
                </a:solidFill>
                <a:latin typeface="210 국민체조"/>
                <a:ea typeface="210 국민체조"/>
                <a:cs typeface="210 국민체조"/>
                <a:sym typeface="210 국민체조"/>
              </a:rPr>
              <a:t>목차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333466" y="5164482"/>
            <a:ext cx="3726542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경진 대회 정보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333466" y="8259241"/>
            <a:ext cx="3726542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사이트의 강점 및 약점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333466" y="5932145"/>
            <a:ext cx="3726542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사이트 기획 의도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333466" y="6701729"/>
            <a:ext cx="3726542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사이트 기능 소개(비회원)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333466" y="7475723"/>
            <a:ext cx="3726542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사이트 기능 소개(회원)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506241" y="6701729"/>
            <a:ext cx="3899034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출처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506241" y="5164482"/>
            <a:ext cx="365778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QR코드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2506241" y="5928772"/>
            <a:ext cx="365778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사이트url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6634186" y="5164482"/>
            <a:ext cx="630479" cy="448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9BA0BB"/>
                </a:solidFill>
                <a:latin typeface="TDTD순고딕"/>
                <a:ea typeface="TDTD순고딕"/>
                <a:cs typeface="TDTD순고딕"/>
                <a:sym typeface="TDTD순고딕"/>
              </a:rPr>
              <a:t>01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634186" y="5932145"/>
            <a:ext cx="630479" cy="448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9BA0BB"/>
                </a:solidFill>
                <a:latin typeface="TDTD순고딕"/>
                <a:ea typeface="TDTD순고딕"/>
                <a:cs typeface="TDTD순고딕"/>
                <a:sym typeface="TDTD순고딕"/>
              </a:rPr>
              <a:t>02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6634186" y="6697320"/>
            <a:ext cx="630479" cy="448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9BA0BB"/>
                </a:solidFill>
                <a:latin typeface="TDTD순고딕"/>
                <a:ea typeface="TDTD순고딕"/>
                <a:cs typeface="TDTD순고딕"/>
                <a:sym typeface="TDTD순고딕"/>
              </a:rPr>
              <a:t>03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6634186" y="7466905"/>
            <a:ext cx="630479" cy="448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9BA0BB"/>
                </a:solidFill>
                <a:latin typeface="TDTD순고딕"/>
                <a:ea typeface="TDTD순고딕"/>
                <a:cs typeface="TDTD순고딕"/>
                <a:sym typeface="TDTD순고딕"/>
              </a:rPr>
              <a:t>04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6634186" y="8247050"/>
            <a:ext cx="630479" cy="448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9BA0BB"/>
                </a:solidFill>
                <a:latin typeface="TDTD순고딕"/>
                <a:ea typeface="TDTD순고딕"/>
                <a:cs typeface="TDTD순고딕"/>
                <a:sym typeface="TDTD순고딕"/>
              </a:rPr>
              <a:t>05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1809087" y="5164482"/>
            <a:ext cx="630479" cy="448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9BA0BB"/>
                </a:solidFill>
                <a:latin typeface="TDTD순고딕"/>
                <a:ea typeface="TDTD순고딕"/>
                <a:cs typeface="TDTD순고딕"/>
                <a:sym typeface="TDTD순고딕"/>
              </a:rPr>
              <a:t>06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1809087" y="5932145"/>
            <a:ext cx="630479" cy="448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9BA0BB"/>
                </a:solidFill>
                <a:latin typeface="TDTD순고딕"/>
                <a:ea typeface="TDTD순고딕"/>
                <a:cs typeface="TDTD순고딕"/>
                <a:sym typeface="TDTD순고딕"/>
              </a:rPr>
              <a:t>07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1809087" y="6697320"/>
            <a:ext cx="630479" cy="448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9BA0BB"/>
                </a:solidFill>
                <a:latin typeface="TDTD순고딕"/>
                <a:ea typeface="TDTD순고딕"/>
                <a:cs typeface="TDTD순고딕"/>
                <a:sym typeface="TDTD순고딕"/>
              </a:rPr>
              <a:t>08</a:t>
            </a:r>
          </a:p>
        </p:txBody>
      </p:sp>
      <p:grpSp>
        <p:nvGrpSpPr>
          <p:cNvPr name="Group 41" id="41"/>
          <p:cNvGrpSpPr/>
          <p:nvPr/>
        </p:nvGrpSpPr>
        <p:grpSpPr>
          <a:xfrm rot="0">
            <a:off x="8215538" y="200151"/>
            <a:ext cx="1856924" cy="928439"/>
            <a:chOff x="0" y="0"/>
            <a:chExt cx="2475899" cy="1237919"/>
          </a:xfrm>
        </p:grpSpPr>
        <p:grpSp>
          <p:nvGrpSpPr>
            <p:cNvPr name="Group 42" id="42"/>
            <p:cNvGrpSpPr/>
            <p:nvPr/>
          </p:nvGrpSpPr>
          <p:grpSpPr>
            <a:xfrm rot="0">
              <a:off x="978382" y="0"/>
              <a:ext cx="505122" cy="402903"/>
              <a:chOff x="0" y="0"/>
              <a:chExt cx="364681" cy="290882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0" y="0"/>
                <a:ext cx="364681" cy="290882"/>
              </a:xfrm>
              <a:custGeom>
                <a:avLst/>
                <a:gdLst/>
                <a:ahLst/>
                <a:cxnLst/>
                <a:rect r="r" b="b" t="t" l="l"/>
                <a:pathLst>
                  <a:path h="290882" w="364681">
                    <a:moveTo>
                      <a:pt x="145441" y="0"/>
                    </a:moveTo>
                    <a:lnTo>
                      <a:pt x="219240" y="0"/>
                    </a:lnTo>
                    <a:cubicBezTo>
                      <a:pt x="257814" y="0"/>
                      <a:pt x="294807" y="15323"/>
                      <a:pt x="322083" y="42599"/>
                    </a:cubicBezTo>
                    <a:cubicBezTo>
                      <a:pt x="349358" y="69874"/>
                      <a:pt x="364681" y="106868"/>
                      <a:pt x="364681" y="145441"/>
                    </a:cubicBezTo>
                    <a:lnTo>
                      <a:pt x="364681" y="145441"/>
                    </a:lnTo>
                    <a:cubicBezTo>
                      <a:pt x="364681" y="225766"/>
                      <a:pt x="299565" y="290882"/>
                      <a:pt x="219240" y="290882"/>
                    </a:cubicBezTo>
                    <a:lnTo>
                      <a:pt x="145441" y="290882"/>
                    </a:lnTo>
                    <a:cubicBezTo>
                      <a:pt x="106868" y="290882"/>
                      <a:pt x="69874" y="275559"/>
                      <a:pt x="42599" y="248284"/>
                    </a:cubicBezTo>
                    <a:cubicBezTo>
                      <a:pt x="15323" y="221008"/>
                      <a:pt x="0" y="184015"/>
                      <a:pt x="0" y="145441"/>
                    </a:cubicBezTo>
                    <a:lnTo>
                      <a:pt x="0" y="145441"/>
                    </a:lnTo>
                    <a:cubicBezTo>
                      <a:pt x="0" y="106868"/>
                      <a:pt x="15323" y="69874"/>
                      <a:pt x="42599" y="42599"/>
                    </a:cubicBezTo>
                    <a:cubicBezTo>
                      <a:pt x="69874" y="15323"/>
                      <a:pt x="106868" y="0"/>
                      <a:pt x="145441" y="0"/>
                    </a:cubicBez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44" id="44"/>
              <p:cNvSpPr txBox="true"/>
              <p:nvPr/>
            </p:nvSpPr>
            <p:spPr>
              <a:xfrm>
                <a:off x="0" y="-47625"/>
                <a:ext cx="364681" cy="33850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45" id="45"/>
            <p:cNvGrpSpPr/>
            <p:nvPr/>
          </p:nvGrpSpPr>
          <p:grpSpPr>
            <a:xfrm rot="0">
              <a:off x="843786" y="220390"/>
              <a:ext cx="776592" cy="747286"/>
              <a:chOff x="0" y="0"/>
              <a:chExt cx="560673" cy="539515"/>
            </a:xfrm>
          </p:grpSpPr>
          <p:sp>
            <p:nvSpPr>
              <p:cNvPr name="Freeform 46" id="46"/>
              <p:cNvSpPr/>
              <p:nvPr/>
            </p:nvSpPr>
            <p:spPr>
              <a:xfrm flipH="false" flipV="false" rot="0">
                <a:off x="0" y="0"/>
                <a:ext cx="560673" cy="539516"/>
              </a:xfrm>
              <a:custGeom>
                <a:avLst/>
                <a:gdLst/>
                <a:ahLst/>
                <a:cxnLst/>
                <a:rect r="r" b="b" t="t" l="l"/>
                <a:pathLst>
                  <a:path h="539516" w="560673">
                    <a:moveTo>
                      <a:pt x="61414" y="0"/>
                    </a:moveTo>
                    <a:lnTo>
                      <a:pt x="499259" y="0"/>
                    </a:lnTo>
                    <a:cubicBezTo>
                      <a:pt x="515547" y="0"/>
                      <a:pt x="531168" y="6470"/>
                      <a:pt x="542686" y="17988"/>
                    </a:cubicBezTo>
                    <a:cubicBezTo>
                      <a:pt x="554203" y="29505"/>
                      <a:pt x="560673" y="45126"/>
                      <a:pt x="560673" y="61414"/>
                    </a:cubicBezTo>
                    <a:lnTo>
                      <a:pt x="560673" y="478102"/>
                    </a:lnTo>
                    <a:cubicBezTo>
                      <a:pt x="560673" y="494390"/>
                      <a:pt x="554203" y="510010"/>
                      <a:pt x="542686" y="521528"/>
                    </a:cubicBezTo>
                    <a:cubicBezTo>
                      <a:pt x="531168" y="533045"/>
                      <a:pt x="515547" y="539516"/>
                      <a:pt x="499259" y="539516"/>
                    </a:cubicBezTo>
                    <a:lnTo>
                      <a:pt x="61414" y="539516"/>
                    </a:lnTo>
                    <a:cubicBezTo>
                      <a:pt x="45126" y="539516"/>
                      <a:pt x="29505" y="533045"/>
                      <a:pt x="17988" y="521528"/>
                    </a:cubicBezTo>
                    <a:cubicBezTo>
                      <a:pt x="6470" y="510010"/>
                      <a:pt x="0" y="494390"/>
                      <a:pt x="0" y="478102"/>
                    </a:cubicBezTo>
                    <a:lnTo>
                      <a:pt x="0" y="61414"/>
                    </a:lnTo>
                    <a:cubicBezTo>
                      <a:pt x="0" y="45126"/>
                      <a:pt x="6470" y="29505"/>
                      <a:pt x="17988" y="17988"/>
                    </a:cubicBezTo>
                    <a:cubicBezTo>
                      <a:pt x="29505" y="6470"/>
                      <a:pt x="45126" y="0"/>
                      <a:pt x="61414" y="0"/>
                    </a:cubicBez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47" id="47"/>
              <p:cNvSpPr txBox="true"/>
              <p:nvPr/>
            </p:nvSpPr>
            <p:spPr>
              <a:xfrm>
                <a:off x="0" y="-47625"/>
                <a:ext cx="560673" cy="587140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48" id="48"/>
            <p:cNvGrpSpPr/>
            <p:nvPr/>
          </p:nvGrpSpPr>
          <p:grpSpPr>
            <a:xfrm rot="-2700000">
              <a:off x="751131" y="771112"/>
              <a:ext cx="218108" cy="73231"/>
              <a:chOff x="0" y="0"/>
              <a:chExt cx="157466" cy="52870"/>
            </a:xfrm>
          </p:grpSpPr>
          <p:sp>
            <p:nvSpPr>
              <p:cNvPr name="Freeform 49" id="49"/>
              <p:cNvSpPr/>
              <p:nvPr/>
            </p:nvSpPr>
            <p:spPr>
              <a:xfrm flipH="false" flipV="false" rot="0">
                <a:off x="0" y="0"/>
                <a:ext cx="157466" cy="52870"/>
              </a:xfrm>
              <a:custGeom>
                <a:avLst/>
                <a:gdLst/>
                <a:ahLst/>
                <a:cxnLst/>
                <a:rect r="r" b="b" t="t" l="l"/>
                <a:pathLst>
                  <a:path h="52870" w="157466">
                    <a:moveTo>
                      <a:pt x="0" y="0"/>
                    </a:moveTo>
                    <a:lnTo>
                      <a:pt x="157466" y="0"/>
                    </a:lnTo>
                    <a:lnTo>
                      <a:pt x="157466" y="52870"/>
                    </a:lnTo>
                    <a:lnTo>
                      <a:pt x="0" y="52870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50" id="50"/>
              <p:cNvSpPr txBox="true"/>
              <p:nvPr/>
            </p:nvSpPr>
            <p:spPr>
              <a:xfrm>
                <a:off x="0" y="-47625"/>
                <a:ext cx="157466" cy="10049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1" id="51"/>
            <p:cNvGrpSpPr/>
            <p:nvPr/>
          </p:nvGrpSpPr>
          <p:grpSpPr>
            <a:xfrm rot="0">
              <a:off x="860610" y="236370"/>
              <a:ext cx="741846" cy="814932"/>
              <a:chOff x="0" y="0"/>
              <a:chExt cx="535588" cy="588354"/>
            </a:xfrm>
          </p:grpSpPr>
          <p:sp>
            <p:nvSpPr>
              <p:cNvPr name="Freeform 52" id="52"/>
              <p:cNvSpPr/>
              <p:nvPr/>
            </p:nvSpPr>
            <p:spPr>
              <a:xfrm flipH="false" flipV="false" rot="0">
                <a:off x="0" y="0"/>
                <a:ext cx="535588" cy="588354"/>
              </a:xfrm>
              <a:custGeom>
                <a:avLst/>
                <a:gdLst/>
                <a:ahLst/>
                <a:cxnLst/>
                <a:rect r="r" b="b" t="t" l="l"/>
                <a:pathLst>
                  <a:path h="588354" w="535588">
                    <a:moveTo>
                      <a:pt x="64290" y="0"/>
                    </a:moveTo>
                    <a:lnTo>
                      <a:pt x="471298" y="0"/>
                    </a:lnTo>
                    <a:cubicBezTo>
                      <a:pt x="488348" y="0"/>
                      <a:pt x="504701" y="6773"/>
                      <a:pt x="516758" y="18830"/>
                    </a:cubicBezTo>
                    <a:cubicBezTo>
                      <a:pt x="528814" y="30887"/>
                      <a:pt x="535588" y="47239"/>
                      <a:pt x="535588" y="64290"/>
                    </a:cubicBezTo>
                    <a:lnTo>
                      <a:pt x="535588" y="524063"/>
                    </a:lnTo>
                    <a:cubicBezTo>
                      <a:pt x="535588" y="541114"/>
                      <a:pt x="528814" y="557467"/>
                      <a:pt x="516758" y="569523"/>
                    </a:cubicBezTo>
                    <a:cubicBezTo>
                      <a:pt x="504701" y="581580"/>
                      <a:pt x="488348" y="588354"/>
                      <a:pt x="471298" y="588354"/>
                    </a:cubicBezTo>
                    <a:lnTo>
                      <a:pt x="64290" y="588354"/>
                    </a:lnTo>
                    <a:cubicBezTo>
                      <a:pt x="28784" y="588354"/>
                      <a:pt x="0" y="559570"/>
                      <a:pt x="0" y="524063"/>
                    </a:cubicBezTo>
                    <a:lnTo>
                      <a:pt x="0" y="64290"/>
                    </a:lnTo>
                    <a:cubicBezTo>
                      <a:pt x="0" y="28784"/>
                      <a:pt x="28784" y="0"/>
                      <a:pt x="64290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53" id="53"/>
              <p:cNvSpPr txBox="true"/>
              <p:nvPr/>
            </p:nvSpPr>
            <p:spPr>
              <a:xfrm>
                <a:off x="0" y="-47625"/>
                <a:ext cx="535588" cy="635979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4" id="54"/>
            <p:cNvGrpSpPr/>
            <p:nvPr/>
          </p:nvGrpSpPr>
          <p:grpSpPr>
            <a:xfrm rot="0">
              <a:off x="0" y="806705"/>
              <a:ext cx="2475899" cy="402215"/>
              <a:chOff x="0" y="0"/>
              <a:chExt cx="1787516" cy="290386"/>
            </a:xfrm>
          </p:grpSpPr>
          <p:sp>
            <p:nvSpPr>
              <p:cNvPr name="Freeform 55" id="55"/>
              <p:cNvSpPr/>
              <p:nvPr/>
            </p:nvSpPr>
            <p:spPr>
              <a:xfrm flipH="false" flipV="false" rot="0">
                <a:off x="0" y="0"/>
                <a:ext cx="1787516" cy="290386"/>
              </a:xfrm>
              <a:custGeom>
                <a:avLst/>
                <a:gdLst/>
                <a:ahLst/>
                <a:cxnLst/>
                <a:rect r="r" b="b" t="t" l="l"/>
                <a:pathLst>
                  <a:path h="290386" w="1787516">
                    <a:moveTo>
                      <a:pt x="65495" y="0"/>
                    </a:moveTo>
                    <a:lnTo>
                      <a:pt x="1722022" y="0"/>
                    </a:lnTo>
                    <a:cubicBezTo>
                      <a:pt x="1758193" y="0"/>
                      <a:pt x="1787516" y="29323"/>
                      <a:pt x="1787516" y="65495"/>
                    </a:cubicBezTo>
                    <a:lnTo>
                      <a:pt x="1787516" y="224891"/>
                    </a:lnTo>
                    <a:cubicBezTo>
                      <a:pt x="1787516" y="261063"/>
                      <a:pt x="1758193" y="290386"/>
                      <a:pt x="1722022" y="290386"/>
                    </a:cubicBezTo>
                    <a:lnTo>
                      <a:pt x="65495" y="290386"/>
                    </a:lnTo>
                    <a:cubicBezTo>
                      <a:pt x="29323" y="290386"/>
                      <a:pt x="0" y="261063"/>
                      <a:pt x="0" y="224891"/>
                    </a:cubicBezTo>
                    <a:lnTo>
                      <a:pt x="0" y="65495"/>
                    </a:lnTo>
                    <a:cubicBezTo>
                      <a:pt x="0" y="29323"/>
                      <a:pt x="29323" y="0"/>
                      <a:pt x="65495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56" id="56"/>
              <p:cNvSpPr txBox="true"/>
              <p:nvPr/>
            </p:nvSpPr>
            <p:spPr>
              <a:xfrm>
                <a:off x="0" y="-47625"/>
                <a:ext cx="1787516" cy="338011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7" id="57"/>
            <p:cNvGrpSpPr/>
            <p:nvPr/>
          </p:nvGrpSpPr>
          <p:grpSpPr>
            <a:xfrm rot="0">
              <a:off x="990591" y="23206"/>
              <a:ext cx="481884" cy="426329"/>
              <a:chOff x="0" y="0"/>
              <a:chExt cx="347904" cy="307795"/>
            </a:xfrm>
          </p:grpSpPr>
          <p:sp>
            <p:nvSpPr>
              <p:cNvPr name="Freeform 58" id="58"/>
              <p:cNvSpPr/>
              <p:nvPr/>
            </p:nvSpPr>
            <p:spPr>
              <a:xfrm flipH="false" flipV="false" rot="0">
                <a:off x="0" y="0"/>
                <a:ext cx="347904" cy="307795"/>
              </a:xfrm>
              <a:custGeom>
                <a:avLst/>
                <a:gdLst/>
                <a:ahLst/>
                <a:cxnLst/>
                <a:rect r="r" b="b" t="t" l="l"/>
                <a:pathLst>
                  <a:path h="307795" w="347904">
                    <a:moveTo>
                      <a:pt x="153898" y="0"/>
                    </a:moveTo>
                    <a:lnTo>
                      <a:pt x="194006" y="0"/>
                    </a:lnTo>
                    <a:cubicBezTo>
                      <a:pt x="279002" y="0"/>
                      <a:pt x="347904" y="68902"/>
                      <a:pt x="347904" y="153898"/>
                    </a:cubicBezTo>
                    <a:lnTo>
                      <a:pt x="347904" y="153898"/>
                    </a:lnTo>
                    <a:cubicBezTo>
                      <a:pt x="347904" y="194714"/>
                      <a:pt x="331690" y="233858"/>
                      <a:pt x="302828" y="262720"/>
                    </a:cubicBezTo>
                    <a:cubicBezTo>
                      <a:pt x="273967" y="291581"/>
                      <a:pt x="234822" y="307795"/>
                      <a:pt x="194006" y="307795"/>
                    </a:cubicBezTo>
                    <a:lnTo>
                      <a:pt x="153898" y="307795"/>
                    </a:lnTo>
                    <a:cubicBezTo>
                      <a:pt x="68902" y="307795"/>
                      <a:pt x="0" y="238893"/>
                      <a:pt x="0" y="153898"/>
                    </a:cubicBezTo>
                    <a:lnTo>
                      <a:pt x="0" y="153898"/>
                    </a:lnTo>
                    <a:cubicBezTo>
                      <a:pt x="0" y="68902"/>
                      <a:pt x="68902" y="0"/>
                      <a:pt x="153898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59" id="59"/>
              <p:cNvSpPr txBox="true"/>
              <p:nvPr/>
            </p:nvSpPr>
            <p:spPr>
              <a:xfrm>
                <a:off x="0" y="-47625"/>
                <a:ext cx="347904" cy="355420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0" id="60"/>
            <p:cNvGrpSpPr/>
            <p:nvPr/>
          </p:nvGrpSpPr>
          <p:grpSpPr>
            <a:xfrm rot="0">
              <a:off x="0" y="998793"/>
              <a:ext cx="2475899" cy="123219"/>
              <a:chOff x="0" y="0"/>
              <a:chExt cx="1787516" cy="88960"/>
            </a:xfrm>
          </p:grpSpPr>
          <p:sp>
            <p:nvSpPr>
              <p:cNvPr name="Freeform 61" id="61"/>
              <p:cNvSpPr/>
              <p:nvPr/>
            </p:nvSpPr>
            <p:spPr>
              <a:xfrm flipH="false" flipV="false" rot="0">
                <a:off x="0" y="0"/>
                <a:ext cx="1787516" cy="88960"/>
              </a:xfrm>
              <a:custGeom>
                <a:avLst/>
                <a:gdLst/>
                <a:ahLst/>
                <a:cxnLst/>
                <a:rect r="r" b="b" t="t" l="l"/>
                <a:pathLst>
                  <a:path h="88960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88960"/>
                    </a:lnTo>
                    <a:lnTo>
                      <a:pt x="0" y="88960"/>
                    </a:lnTo>
                    <a:close/>
                  </a:path>
                </a:pathLst>
              </a:custGeom>
              <a:solidFill>
                <a:srgbClr val="000C0D"/>
              </a:solidFill>
            </p:spPr>
          </p:sp>
          <p:sp>
            <p:nvSpPr>
              <p:cNvPr name="TextBox 62" id="62"/>
              <p:cNvSpPr txBox="true"/>
              <p:nvPr/>
            </p:nvSpPr>
            <p:spPr>
              <a:xfrm>
                <a:off x="0" y="-47625"/>
                <a:ext cx="1787516" cy="13658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3" id="63"/>
            <p:cNvGrpSpPr/>
            <p:nvPr/>
          </p:nvGrpSpPr>
          <p:grpSpPr>
            <a:xfrm rot="0">
              <a:off x="0" y="1078685"/>
              <a:ext cx="2475899" cy="150937"/>
              <a:chOff x="0" y="0"/>
              <a:chExt cx="1787516" cy="108971"/>
            </a:xfrm>
          </p:grpSpPr>
          <p:sp>
            <p:nvSpPr>
              <p:cNvPr name="Freeform 64" id="64"/>
              <p:cNvSpPr/>
              <p:nvPr/>
            </p:nvSpPr>
            <p:spPr>
              <a:xfrm flipH="false" flipV="false" rot="0">
                <a:off x="0" y="0"/>
                <a:ext cx="1787516" cy="108971"/>
              </a:xfrm>
              <a:custGeom>
                <a:avLst/>
                <a:gdLst/>
                <a:ahLst/>
                <a:cxnLst/>
                <a:rect r="r" b="b" t="t" l="l"/>
                <a:pathLst>
                  <a:path h="108971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108971"/>
                    </a:lnTo>
                    <a:lnTo>
                      <a:pt x="0" y="108971"/>
                    </a:lnTo>
                    <a:close/>
                  </a:path>
                </a:pathLst>
              </a:custGeom>
              <a:solidFill>
                <a:srgbClr val="FCF1FA"/>
              </a:solidFill>
            </p:spPr>
          </p:sp>
          <p:sp>
            <p:nvSpPr>
              <p:cNvPr name="TextBox 65" id="65"/>
              <p:cNvSpPr txBox="true"/>
              <p:nvPr/>
            </p:nvSpPr>
            <p:spPr>
              <a:xfrm>
                <a:off x="0" y="-47625"/>
                <a:ext cx="1787516" cy="156596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sp>
          <p:nvSpPr>
            <p:cNvPr name="AutoShape 66" id="66"/>
            <p:cNvSpPr/>
            <p:nvPr/>
          </p:nvSpPr>
          <p:spPr>
            <a:xfrm>
              <a:off x="0" y="1141369"/>
              <a:ext cx="2475899" cy="0"/>
            </a:xfrm>
            <a:prstGeom prst="line">
              <a:avLst/>
            </a:prstGeom>
            <a:ln cap="flat" w="11736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67" id="67"/>
            <p:cNvSpPr/>
            <p:nvPr/>
          </p:nvSpPr>
          <p:spPr>
            <a:xfrm>
              <a:off x="0" y="1154528"/>
              <a:ext cx="2475899" cy="0"/>
            </a:xfrm>
            <a:prstGeom prst="line">
              <a:avLst/>
            </a:prstGeom>
            <a:ln cap="flat" w="19559">
              <a:solidFill>
                <a:srgbClr val="2D455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68" id="68"/>
            <p:cNvSpPr/>
            <p:nvPr/>
          </p:nvSpPr>
          <p:spPr>
            <a:xfrm>
              <a:off x="0" y="1184394"/>
              <a:ext cx="2475899" cy="0"/>
            </a:xfrm>
            <a:prstGeom prst="line">
              <a:avLst/>
            </a:prstGeom>
            <a:ln cap="flat" w="11736">
              <a:solidFill>
                <a:srgbClr val="2D4550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69" id="69"/>
            <p:cNvGrpSpPr/>
            <p:nvPr/>
          </p:nvGrpSpPr>
          <p:grpSpPr>
            <a:xfrm rot="0">
              <a:off x="0" y="1191546"/>
              <a:ext cx="2475899" cy="17374"/>
              <a:chOff x="0" y="0"/>
              <a:chExt cx="1787516" cy="12543"/>
            </a:xfrm>
          </p:grpSpPr>
          <p:sp>
            <p:nvSpPr>
              <p:cNvPr name="Freeform 70" id="70"/>
              <p:cNvSpPr/>
              <p:nvPr/>
            </p:nvSpPr>
            <p:spPr>
              <a:xfrm flipH="false" flipV="false" rot="0">
                <a:off x="0" y="0"/>
                <a:ext cx="178751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71" id="71"/>
              <p:cNvSpPr txBox="true"/>
              <p:nvPr/>
            </p:nvSpPr>
            <p:spPr>
              <a:xfrm>
                <a:off x="0" y="-47625"/>
                <a:ext cx="1787516" cy="60168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72" id="72"/>
            <p:cNvGrpSpPr/>
            <p:nvPr/>
          </p:nvGrpSpPr>
          <p:grpSpPr>
            <a:xfrm rot="2700000">
              <a:off x="1512342" y="779290"/>
              <a:ext cx="234463" cy="56875"/>
              <a:chOff x="0" y="0"/>
              <a:chExt cx="169275" cy="41062"/>
            </a:xfrm>
          </p:grpSpPr>
          <p:sp>
            <p:nvSpPr>
              <p:cNvPr name="Freeform 73" id="73"/>
              <p:cNvSpPr/>
              <p:nvPr/>
            </p:nvSpPr>
            <p:spPr>
              <a:xfrm flipH="false" flipV="false" rot="0">
                <a:off x="0" y="0"/>
                <a:ext cx="169275" cy="41062"/>
              </a:xfrm>
              <a:custGeom>
                <a:avLst/>
                <a:gdLst/>
                <a:ahLst/>
                <a:cxnLst/>
                <a:rect r="r" b="b" t="t" l="l"/>
                <a:pathLst>
                  <a:path h="41062" w="169275">
                    <a:moveTo>
                      <a:pt x="0" y="0"/>
                    </a:moveTo>
                    <a:lnTo>
                      <a:pt x="169275" y="0"/>
                    </a:lnTo>
                    <a:lnTo>
                      <a:pt x="169275" y="41062"/>
                    </a:lnTo>
                    <a:lnTo>
                      <a:pt x="0" y="41062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74" id="74"/>
              <p:cNvSpPr txBox="true"/>
              <p:nvPr/>
            </p:nvSpPr>
            <p:spPr>
              <a:xfrm>
                <a:off x="0" y="-47625"/>
                <a:ext cx="169275" cy="8868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75" id="75"/>
            <p:cNvGrpSpPr/>
            <p:nvPr/>
          </p:nvGrpSpPr>
          <p:grpSpPr>
            <a:xfrm rot="0">
              <a:off x="0" y="1186918"/>
              <a:ext cx="2475899" cy="51001"/>
              <a:chOff x="0" y="0"/>
              <a:chExt cx="1787516" cy="36821"/>
            </a:xfrm>
          </p:grpSpPr>
          <p:sp>
            <p:nvSpPr>
              <p:cNvPr name="Freeform 76" id="76"/>
              <p:cNvSpPr/>
              <p:nvPr/>
            </p:nvSpPr>
            <p:spPr>
              <a:xfrm flipH="false" flipV="false" rot="0">
                <a:off x="0" y="0"/>
                <a:ext cx="1787516" cy="36821"/>
              </a:xfrm>
              <a:custGeom>
                <a:avLst/>
                <a:gdLst/>
                <a:ahLst/>
                <a:cxnLst/>
                <a:rect r="r" b="b" t="t" l="l"/>
                <a:pathLst>
                  <a:path h="36821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36821"/>
                    </a:lnTo>
                    <a:lnTo>
                      <a:pt x="0" y="36821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77" id="77"/>
              <p:cNvSpPr txBox="true"/>
              <p:nvPr/>
            </p:nvSpPr>
            <p:spPr>
              <a:xfrm>
                <a:off x="0" y="-47625"/>
                <a:ext cx="1787516" cy="84446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78" id="78"/>
            <p:cNvGrpSpPr/>
            <p:nvPr/>
          </p:nvGrpSpPr>
          <p:grpSpPr>
            <a:xfrm rot="0">
              <a:off x="1605779" y="599360"/>
              <a:ext cx="47588" cy="159157"/>
              <a:chOff x="0" y="0"/>
              <a:chExt cx="243028" cy="812800"/>
            </a:xfrm>
          </p:grpSpPr>
          <p:sp>
            <p:nvSpPr>
              <p:cNvPr name="Freeform 79" id="79"/>
              <p:cNvSpPr/>
              <p:nvPr/>
            </p:nvSpPr>
            <p:spPr>
              <a:xfrm flipH="false" flipV="false" rot="0">
                <a:off x="0" y="0"/>
                <a:ext cx="243028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243028">
                    <a:moveTo>
                      <a:pt x="121514" y="0"/>
                    </a:moveTo>
                    <a:cubicBezTo>
                      <a:pt x="54404" y="0"/>
                      <a:pt x="0" y="181951"/>
                      <a:pt x="0" y="406400"/>
                    </a:cubicBezTo>
                    <a:cubicBezTo>
                      <a:pt x="0" y="630849"/>
                      <a:pt x="54404" y="812800"/>
                      <a:pt x="121514" y="812800"/>
                    </a:cubicBezTo>
                    <a:cubicBezTo>
                      <a:pt x="188624" y="812800"/>
                      <a:pt x="243028" y="630849"/>
                      <a:pt x="243028" y="406400"/>
                    </a:cubicBezTo>
                    <a:cubicBezTo>
                      <a:pt x="243028" y="181951"/>
                      <a:pt x="188624" y="0"/>
                      <a:pt x="121514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80" id="80"/>
              <p:cNvSpPr txBox="true"/>
              <p:nvPr/>
            </p:nvSpPr>
            <p:spPr>
              <a:xfrm>
                <a:off x="22784" y="28575"/>
                <a:ext cx="197460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81" id="81"/>
            <p:cNvGrpSpPr/>
            <p:nvPr/>
          </p:nvGrpSpPr>
          <p:grpSpPr>
            <a:xfrm rot="0">
              <a:off x="1151630" y="109289"/>
              <a:ext cx="183597" cy="174561"/>
              <a:chOff x="0" y="0"/>
              <a:chExt cx="870813" cy="827953"/>
            </a:xfrm>
          </p:grpSpPr>
          <p:sp>
            <p:nvSpPr>
              <p:cNvPr name="Freeform 82" id="82"/>
              <p:cNvSpPr/>
              <p:nvPr/>
            </p:nvSpPr>
            <p:spPr>
              <a:xfrm flipH="false" flipV="false" rot="0">
                <a:off x="0" y="0"/>
                <a:ext cx="870813" cy="827953"/>
              </a:xfrm>
              <a:custGeom>
                <a:avLst/>
                <a:gdLst/>
                <a:ahLst/>
                <a:cxnLst/>
                <a:rect r="r" b="b" t="t" l="l"/>
                <a:pathLst>
                  <a:path h="827953" w="870813">
                    <a:moveTo>
                      <a:pt x="435406" y="0"/>
                    </a:moveTo>
                    <a:cubicBezTo>
                      <a:pt x="194938" y="0"/>
                      <a:pt x="0" y="185344"/>
                      <a:pt x="0" y="413977"/>
                    </a:cubicBezTo>
                    <a:cubicBezTo>
                      <a:pt x="0" y="642610"/>
                      <a:pt x="194938" y="827953"/>
                      <a:pt x="435406" y="827953"/>
                    </a:cubicBezTo>
                    <a:cubicBezTo>
                      <a:pt x="675875" y="827953"/>
                      <a:pt x="870813" y="642610"/>
                      <a:pt x="870813" y="413977"/>
                    </a:cubicBezTo>
                    <a:cubicBezTo>
                      <a:pt x="870813" y="185344"/>
                      <a:pt x="675875" y="0"/>
                      <a:pt x="435406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83" id="83"/>
              <p:cNvSpPr txBox="true"/>
              <p:nvPr/>
            </p:nvSpPr>
            <p:spPr>
              <a:xfrm>
                <a:off x="81639" y="29996"/>
                <a:ext cx="707535" cy="72033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84" id="84"/>
            <p:cNvGrpSpPr/>
            <p:nvPr/>
          </p:nvGrpSpPr>
          <p:grpSpPr>
            <a:xfrm rot="0">
              <a:off x="1139145" y="118432"/>
              <a:ext cx="183597" cy="171366"/>
              <a:chOff x="0" y="0"/>
              <a:chExt cx="870813" cy="812800"/>
            </a:xfrm>
          </p:grpSpPr>
          <p:sp>
            <p:nvSpPr>
              <p:cNvPr name="Freeform 85" id="85"/>
              <p:cNvSpPr/>
              <p:nvPr/>
            </p:nvSpPr>
            <p:spPr>
              <a:xfrm flipH="false" flipV="false" rot="0">
                <a:off x="0" y="0"/>
                <a:ext cx="87081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70813">
                    <a:moveTo>
                      <a:pt x="435406" y="0"/>
                    </a:moveTo>
                    <a:cubicBezTo>
                      <a:pt x="194938" y="0"/>
                      <a:pt x="0" y="181951"/>
                      <a:pt x="0" y="406400"/>
                    </a:cubicBezTo>
                    <a:cubicBezTo>
                      <a:pt x="0" y="630849"/>
                      <a:pt x="194938" y="812800"/>
                      <a:pt x="435406" y="812800"/>
                    </a:cubicBezTo>
                    <a:cubicBezTo>
                      <a:pt x="675875" y="812800"/>
                      <a:pt x="870813" y="630849"/>
                      <a:pt x="870813" y="406400"/>
                    </a:cubicBezTo>
                    <a:cubicBezTo>
                      <a:pt x="870813" y="181951"/>
                      <a:pt x="675875" y="0"/>
                      <a:pt x="435406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86" id="86"/>
              <p:cNvSpPr txBox="true"/>
              <p:nvPr/>
            </p:nvSpPr>
            <p:spPr>
              <a:xfrm>
                <a:off x="81639" y="28575"/>
                <a:ext cx="707535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87" id="87"/>
            <p:cNvGrpSpPr/>
            <p:nvPr/>
          </p:nvGrpSpPr>
          <p:grpSpPr>
            <a:xfrm rot="0">
              <a:off x="813022" y="586554"/>
              <a:ext cx="47588" cy="159157"/>
              <a:chOff x="0" y="0"/>
              <a:chExt cx="243028" cy="812800"/>
            </a:xfrm>
          </p:grpSpPr>
          <p:sp>
            <p:nvSpPr>
              <p:cNvPr name="Freeform 88" id="88"/>
              <p:cNvSpPr/>
              <p:nvPr/>
            </p:nvSpPr>
            <p:spPr>
              <a:xfrm flipH="false" flipV="false" rot="0">
                <a:off x="0" y="0"/>
                <a:ext cx="243028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243028">
                    <a:moveTo>
                      <a:pt x="121514" y="0"/>
                    </a:moveTo>
                    <a:cubicBezTo>
                      <a:pt x="54404" y="0"/>
                      <a:pt x="0" y="181951"/>
                      <a:pt x="0" y="406400"/>
                    </a:cubicBezTo>
                    <a:cubicBezTo>
                      <a:pt x="0" y="630849"/>
                      <a:pt x="54404" y="812800"/>
                      <a:pt x="121514" y="812800"/>
                    </a:cubicBezTo>
                    <a:cubicBezTo>
                      <a:pt x="188624" y="812800"/>
                      <a:pt x="243028" y="630849"/>
                      <a:pt x="243028" y="406400"/>
                    </a:cubicBezTo>
                    <a:cubicBezTo>
                      <a:pt x="243028" y="181951"/>
                      <a:pt x="188624" y="0"/>
                      <a:pt x="121514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89" id="89"/>
              <p:cNvSpPr txBox="true"/>
              <p:nvPr/>
            </p:nvSpPr>
            <p:spPr>
              <a:xfrm>
                <a:off x="22784" y="28575"/>
                <a:ext cx="197460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7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47701" y="-94140"/>
            <a:ext cx="20715765" cy="10381140"/>
            <a:chOff x="0" y="0"/>
            <a:chExt cx="27621019" cy="138415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668582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2" y="0"/>
                  </a:lnTo>
                  <a:lnTo>
                    <a:pt x="7152692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668582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2" y="0"/>
                  </a:lnTo>
                  <a:lnTo>
                    <a:pt x="7152692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357707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357707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046832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046832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028700" y="760387"/>
            <a:ext cx="16435806" cy="8766225"/>
            <a:chOff x="0" y="0"/>
            <a:chExt cx="21914407" cy="11688300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286389" y="280075"/>
              <a:ext cx="21628018" cy="11408225"/>
              <a:chOff x="0" y="0"/>
              <a:chExt cx="4272201" cy="2253477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4272201" cy="2253477"/>
              </a:xfrm>
              <a:custGeom>
                <a:avLst/>
                <a:gdLst/>
                <a:ahLst/>
                <a:cxnLst/>
                <a:rect r="r" b="b" t="t" l="l"/>
                <a:pathLst>
                  <a:path h="2253477" w="4272201">
                    <a:moveTo>
                      <a:pt x="0" y="0"/>
                    </a:moveTo>
                    <a:lnTo>
                      <a:pt x="4272201" y="0"/>
                    </a:lnTo>
                    <a:lnTo>
                      <a:pt x="4272201" y="2253477"/>
                    </a:lnTo>
                    <a:lnTo>
                      <a:pt x="0" y="2253477"/>
                    </a:lnTo>
                    <a:close/>
                  </a:path>
                </a:pathLst>
              </a:custGeom>
              <a:solidFill>
                <a:srgbClr val="343D63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47625"/>
                <a:ext cx="4272201" cy="230110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128188" y="147210"/>
              <a:ext cx="21667864" cy="11428651"/>
              <a:chOff x="0" y="0"/>
              <a:chExt cx="4280072" cy="2257511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4280072" cy="2257511"/>
              </a:xfrm>
              <a:custGeom>
                <a:avLst/>
                <a:gdLst/>
                <a:ahLst/>
                <a:cxnLst/>
                <a:rect r="r" b="b" t="t" l="l"/>
                <a:pathLst>
                  <a:path h="2257511" w="4280072">
                    <a:moveTo>
                      <a:pt x="0" y="0"/>
                    </a:moveTo>
                    <a:lnTo>
                      <a:pt x="4280072" y="0"/>
                    </a:lnTo>
                    <a:lnTo>
                      <a:pt x="4280072" y="2257511"/>
                    </a:lnTo>
                    <a:lnTo>
                      <a:pt x="0" y="2257511"/>
                    </a:lnTo>
                    <a:close/>
                  </a:path>
                </a:pathLst>
              </a:custGeom>
              <a:solidFill>
                <a:srgbClr val="E5E7F0"/>
              </a:solidFill>
              <a:ln w="19050" cap="sq">
                <a:solidFill>
                  <a:srgbClr val="3D4569"/>
                </a:solidFill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47625"/>
                <a:ext cx="4280072" cy="2305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0" y="0"/>
              <a:ext cx="21640800" cy="11428651"/>
              <a:chOff x="0" y="0"/>
              <a:chExt cx="4274726" cy="2257511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4274726" cy="2257511"/>
              </a:xfrm>
              <a:custGeom>
                <a:avLst/>
                <a:gdLst/>
                <a:ahLst/>
                <a:cxnLst/>
                <a:rect r="r" b="b" t="t" l="l"/>
                <a:pathLst>
                  <a:path h="2257511" w="4274726">
                    <a:moveTo>
                      <a:pt x="0" y="0"/>
                    </a:moveTo>
                    <a:lnTo>
                      <a:pt x="4274726" y="0"/>
                    </a:lnTo>
                    <a:lnTo>
                      <a:pt x="4274726" y="2257511"/>
                    </a:lnTo>
                    <a:lnTo>
                      <a:pt x="0" y="2257511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343D63"/>
                </a:solidFill>
                <a:prstDash val="solid"/>
                <a:miter/>
              </a:ln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47625"/>
                <a:ext cx="4274726" cy="2305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</p:grpSp>
      <p:grpSp>
        <p:nvGrpSpPr>
          <p:cNvPr name="Group 21" id="21"/>
          <p:cNvGrpSpPr/>
          <p:nvPr/>
        </p:nvGrpSpPr>
        <p:grpSpPr>
          <a:xfrm rot="0">
            <a:off x="8914377" y="1629949"/>
            <a:ext cx="6707006" cy="1488986"/>
            <a:chOff x="0" y="0"/>
            <a:chExt cx="1998637" cy="44370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998638" cy="443707"/>
            </a:xfrm>
            <a:custGeom>
              <a:avLst/>
              <a:gdLst/>
              <a:ahLst/>
              <a:cxnLst/>
              <a:rect r="r" b="b" t="t" l="l"/>
              <a:pathLst>
                <a:path h="443707" w="1998638">
                  <a:moveTo>
                    <a:pt x="0" y="0"/>
                  </a:moveTo>
                  <a:lnTo>
                    <a:pt x="1998638" y="0"/>
                  </a:lnTo>
                  <a:lnTo>
                    <a:pt x="1998638" y="443707"/>
                  </a:lnTo>
                  <a:lnTo>
                    <a:pt x="0" y="443707"/>
                  </a:lnTo>
                  <a:close/>
                </a:path>
              </a:pathLst>
            </a:custGeom>
            <a:solidFill>
              <a:srgbClr val="F2F5FF"/>
            </a:solidFill>
            <a:ln w="9525" cap="sq">
              <a:solidFill>
                <a:srgbClr val="3D4569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1998637" cy="4913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8914377" y="3571040"/>
            <a:ext cx="6707006" cy="1488986"/>
            <a:chOff x="0" y="0"/>
            <a:chExt cx="1998637" cy="443707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998638" cy="443707"/>
            </a:xfrm>
            <a:custGeom>
              <a:avLst/>
              <a:gdLst/>
              <a:ahLst/>
              <a:cxnLst/>
              <a:rect r="r" b="b" t="t" l="l"/>
              <a:pathLst>
                <a:path h="443707" w="1998638">
                  <a:moveTo>
                    <a:pt x="0" y="0"/>
                  </a:moveTo>
                  <a:lnTo>
                    <a:pt x="1998638" y="0"/>
                  </a:lnTo>
                  <a:lnTo>
                    <a:pt x="1998638" y="443707"/>
                  </a:lnTo>
                  <a:lnTo>
                    <a:pt x="0" y="443707"/>
                  </a:lnTo>
                  <a:close/>
                </a:path>
              </a:pathLst>
            </a:custGeom>
            <a:solidFill>
              <a:srgbClr val="F2F5FF"/>
            </a:solidFill>
            <a:ln w="9525" cap="sq">
              <a:solidFill>
                <a:srgbClr val="3D4569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47625"/>
              <a:ext cx="1998637" cy="4913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8914377" y="5514361"/>
            <a:ext cx="6707006" cy="1488986"/>
            <a:chOff x="0" y="0"/>
            <a:chExt cx="1998637" cy="443707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998638" cy="443707"/>
            </a:xfrm>
            <a:custGeom>
              <a:avLst/>
              <a:gdLst/>
              <a:ahLst/>
              <a:cxnLst/>
              <a:rect r="r" b="b" t="t" l="l"/>
              <a:pathLst>
                <a:path h="443707" w="1998638">
                  <a:moveTo>
                    <a:pt x="0" y="0"/>
                  </a:moveTo>
                  <a:lnTo>
                    <a:pt x="1998638" y="0"/>
                  </a:lnTo>
                  <a:lnTo>
                    <a:pt x="1998638" y="443707"/>
                  </a:lnTo>
                  <a:lnTo>
                    <a:pt x="0" y="443707"/>
                  </a:lnTo>
                  <a:close/>
                </a:path>
              </a:pathLst>
            </a:custGeom>
            <a:solidFill>
              <a:srgbClr val="F2F5FF"/>
            </a:solidFill>
            <a:ln w="9525" cap="sq">
              <a:solidFill>
                <a:srgbClr val="3D4569"/>
              </a:soli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47625"/>
              <a:ext cx="1998637" cy="4913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8914377" y="3571040"/>
            <a:ext cx="2221132" cy="608520"/>
            <a:chOff x="0" y="0"/>
            <a:chExt cx="649871" cy="178044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649871" cy="178044"/>
            </a:xfrm>
            <a:custGeom>
              <a:avLst/>
              <a:gdLst/>
              <a:ahLst/>
              <a:cxnLst/>
              <a:rect r="r" b="b" t="t" l="l"/>
              <a:pathLst>
                <a:path h="178044" w="649871">
                  <a:moveTo>
                    <a:pt x="0" y="0"/>
                  </a:moveTo>
                  <a:lnTo>
                    <a:pt x="649871" y="0"/>
                  </a:lnTo>
                  <a:lnTo>
                    <a:pt x="649871" y="178044"/>
                  </a:lnTo>
                  <a:lnTo>
                    <a:pt x="0" y="178044"/>
                  </a:lnTo>
                  <a:close/>
                </a:path>
              </a:pathLst>
            </a:custGeom>
            <a:solidFill>
              <a:srgbClr val="9BA0BB"/>
            </a:solidFill>
            <a:ln w="9525" cap="sq">
              <a:solidFill>
                <a:srgbClr val="3D4569"/>
              </a:solidFill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-47625"/>
              <a:ext cx="649871" cy="2256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8914377" y="5514450"/>
            <a:ext cx="2221132" cy="608520"/>
            <a:chOff x="0" y="0"/>
            <a:chExt cx="649871" cy="178044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649871" cy="178044"/>
            </a:xfrm>
            <a:custGeom>
              <a:avLst/>
              <a:gdLst/>
              <a:ahLst/>
              <a:cxnLst/>
              <a:rect r="r" b="b" t="t" l="l"/>
              <a:pathLst>
                <a:path h="178044" w="649871">
                  <a:moveTo>
                    <a:pt x="0" y="0"/>
                  </a:moveTo>
                  <a:lnTo>
                    <a:pt x="649871" y="0"/>
                  </a:lnTo>
                  <a:lnTo>
                    <a:pt x="649871" y="178044"/>
                  </a:lnTo>
                  <a:lnTo>
                    <a:pt x="0" y="178044"/>
                  </a:lnTo>
                  <a:close/>
                </a:path>
              </a:pathLst>
            </a:custGeom>
            <a:solidFill>
              <a:srgbClr val="9BA0BB"/>
            </a:solidFill>
            <a:ln w="9525" cap="sq">
              <a:solidFill>
                <a:srgbClr val="3D4569"/>
              </a:solidFill>
              <a:prstDash val="solid"/>
              <a:miter/>
            </a:ln>
          </p:spPr>
        </p:sp>
        <p:sp>
          <p:nvSpPr>
            <p:cNvPr name="TextBox 35" id="35"/>
            <p:cNvSpPr txBox="true"/>
            <p:nvPr/>
          </p:nvSpPr>
          <p:spPr>
            <a:xfrm>
              <a:off x="0" y="-47625"/>
              <a:ext cx="649871" cy="2256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8914377" y="1629949"/>
            <a:ext cx="2221132" cy="608520"/>
            <a:chOff x="0" y="0"/>
            <a:chExt cx="649871" cy="178044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649871" cy="178044"/>
            </a:xfrm>
            <a:custGeom>
              <a:avLst/>
              <a:gdLst/>
              <a:ahLst/>
              <a:cxnLst/>
              <a:rect r="r" b="b" t="t" l="l"/>
              <a:pathLst>
                <a:path h="178044" w="649871">
                  <a:moveTo>
                    <a:pt x="0" y="0"/>
                  </a:moveTo>
                  <a:lnTo>
                    <a:pt x="649871" y="0"/>
                  </a:lnTo>
                  <a:lnTo>
                    <a:pt x="649871" y="178044"/>
                  </a:lnTo>
                  <a:lnTo>
                    <a:pt x="0" y="178044"/>
                  </a:lnTo>
                  <a:close/>
                </a:path>
              </a:pathLst>
            </a:custGeom>
            <a:solidFill>
              <a:srgbClr val="9BA0BB"/>
            </a:solidFill>
            <a:ln w="9525" cap="sq">
              <a:solidFill>
                <a:srgbClr val="3D4569"/>
              </a:solidFill>
              <a:prstDash val="solid"/>
              <a:miter/>
            </a:ln>
          </p:spPr>
        </p:sp>
        <p:sp>
          <p:nvSpPr>
            <p:cNvPr name="TextBox 38" id="38"/>
            <p:cNvSpPr txBox="true"/>
            <p:nvPr/>
          </p:nvSpPr>
          <p:spPr>
            <a:xfrm>
              <a:off x="0" y="-47625"/>
              <a:ext cx="649871" cy="2256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39" id="39"/>
          <p:cNvSpPr/>
          <p:nvPr/>
        </p:nvSpPr>
        <p:spPr>
          <a:xfrm flipH="false" flipV="false" rot="0">
            <a:off x="2396718" y="2617374"/>
            <a:ext cx="5256797" cy="6370097"/>
          </a:xfrm>
          <a:custGeom>
            <a:avLst/>
            <a:gdLst/>
            <a:ahLst/>
            <a:cxnLst/>
            <a:rect r="r" b="b" t="t" l="l"/>
            <a:pathLst>
              <a:path h="6370097" w="5256797">
                <a:moveTo>
                  <a:pt x="0" y="0"/>
                </a:moveTo>
                <a:lnTo>
                  <a:pt x="5256797" y="0"/>
                </a:lnTo>
                <a:lnTo>
                  <a:pt x="5256797" y="6370097"/>
                </a:lnTo>
                <a:lnTo>
                  <a:pt x="0" y="63700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723" t="-95" r="-5532" b="-95"/>
            </a:stretch>
          </a:blipFill>
          <a:ln w="19050" cap="sq">
            <a:solidFill>
              <a:srgbClr val="3D4569"/>
            </a:solidFill>
            <a:prstDash val="solid"/>
            <a:miter/>
          </a:ln>
        </p:spPr>
      </p:sp>
      <p:grpSp>
        <p:nvGrpSpPr>
          <p:cNvPr name="Group 40" id="40"/>
          <p:cNvGrpSpPr/>
          <p:nvPr/>
        </p:nvGrpSpPr>
        <p:grpSpPr>
          <a:xfrm rot="0">
            <a:off x="8215538" y="200151"/>
            <a:ext cx="1856924" cy="928439"/>
            <a:chOff x="0" y="0"/>
            <a:chExt cx="2475899" cy="1237919"/>
          </a:xfrm>
        </p:grpSpPr>
        <p:grpSp>
          <p:nvGrpSpPr>
            <p:cNvPr name="Group 41" id="41"/>
            <p:cNvGrpSpPr/>
            <p:nvPr/>
          </p:nvGrpSpPr>
          <p:grpSpPr>
            <a:xfrm rot="0">
              <a:off x="978382" y="0"/>
              <a:ext cx="505122" cy="402903"/>
              <a:chOff x="0" y="0"/>
              <a:chExt cx="364681" cy="290882"/>
            </a:xfrm>
          </p:grpSpPr>
          <p:sp>
            <p:nvSpPr>
              <p:cNvPr name="Freeform 42" id="42"/>
              <p:cNvSpPr/>
              <p:nvPr/>
            </p:nvSpPr>
            <p:spPr>
              <a:xfrm flipH="false" flipV="false" rot="0">
                <a:off x="0" y="0"/>
                <a:ext cx="364681" cy="290882"/>
              </a:xfrm>
              <a:custGeom>
                <a:avLst/>
                <a:gdLst/>
                <a:ahLst/>
                <a:cxnLst/>
                <a:rect r="r" b="b" t="t" l="l"/>
                <a:pathLst>
                  <a:path h="290882" w="364681">
                    <a:moveTo>
                      <a:pt x="145441" y="0"/>
                    </a:moveTo>
                    <a:lnTo>
                      <a:pt x="219240" y="0"/>
                    </a:lnTo>
                    <a:cubicBezTo>
                      <a:pt x="257814" y="0"/>
                      <a:pt x="294807" y="15323"/>
                      <a:pt x="322083" y="42599"/>
                    </a:cubicBezTo>
                    <a:cubicBezTo>
                      <a:pt x="349358" y="69874"/>
                      <a:pt x="364681" y="106868"/>
                      <a:pt x="364681" y="145441"/>
                    </a:cubicBezTo>
                    <a:lnTo>
                      <a:pt x="364681" y="145441"/>
                    </a:lnTo>
                    <a:cubicBezTo>
                      <a:pt x="364681" y="225766"/>
                      <a:pt x="299565" y="290882"/>
                      <a:pt x="219240" y="290882"/>
                    </a:cubicBezTo>
                    <a:lnTo>
                      <a:pt x="145441" y="290882"/>
                    </a:lnTo>
                    <a:cubicBezTo>
                      <a:pt x="106868" y="290882"/>
                      <a:pt x="69874" y="275559"/>
                      <a:pt x="42599" y="248284"/>
                    </a:cubicBezTo>
                    <a:cubicBezTo>
                      <a:pt x="15323" y="221008"/>
                      <a:pt x="0" y="184015"/>
                      <a:pt x="0" y="145441"/>
                    </a:cubicBezTo>
                    <a:lnTo>
                      <a:pt x="0" y="145441"/>
                    </a:lnTo>
                    <a:cubicBezTo>
                      <a:pt x="0" y="106868"/>
                      <a:pt x="15323" y="69874"/>
                      <a:pt x="42599" y="42599"/>
                    </a:cubicBezTo>
                    <a:cubicBezTo>
                      <a:pt x="69874" y="15323"/>
                      <a:pt x="106868" y="0"/>
                      <a:pt x="145441" y="0"/>
                    </a:cubicBez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43" id="43"/>
              <p:cNvSpPr txBox="true"/>
              <p:nvPr/>
            </p:nvSpPr>
            <p:spPr>
              <a:xfrm>
                <a:off x="0" y="-47625"/>
                <a:ext cx="364681" cy="33850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44" id="44"/>
            <p:cNvGrpSpPr/>
            <p:nvPr/>
          </p:nvGrpSpPr>
          <p:grpSpPr>
            <a:xfrm rot="0">
              <a:off x="843786" y="220390"/>
              <a:ext cx="776592" cy="747286"/>
              <a:chOff x="0" y="0"/>
              <a:chExt cx="560673" cy="539515"/>
            </a:xfrm>
          </p:grpSpPr>
          <p:sp>
            <p:nvSpPr>
              <p:cNvPr name="Freeform 45" id="45"/>
              <p:cNvSpPr/>
              <p:nvPr/>
            </p:nvSpPr>
            <p:spPr>
              <a:xfrm flipH="false" flipV="false" rot="0">
                <a:off x="0" y="0"/>
                <a:ext cx="560673" cy="539516"/>
              </a:xfrm>
              <a:custGeom>
                <a:avLst/>
                <a:gdLst/>
                <a:ahLst/>
                <a:cxnLst/>
                <a:rect r="r" b="b" t="t" l="l"/>
                <a:pathLst>
                  <a:path h="539516" w="560673">
                    <a:moveTo>
                      <a:pt x="61414" y="0"/>
                    </a:moveTo>
                    <a:lnTo>
                      <a:pt x="499259" y="0"/>
                    </a:lnTo>
                    <a:cubicBezTo>
                      <a:pt x="515547" y="0"/>
                      <a:pt x="531168" y="6470"/>
                      <a:pt x="542686" y="17988"/>
                    </a:cubicBezTo>
                    <a:cubicBezTo>
                      <a:pt x="554203" y="29505"/>
                      <a:pt x="560673" y="45126"/>
                      <a:pt x="560673" y="61414"/>
                    </a:cubicBezTo>
                    <a:lnTo>
                      <a:pt x="560673" y="478102"/>
                    </a:lnTo>
                    <a:cubicBezTo>
                      <a:pt x="560673" y="494390"/>
                      <a:pt x="554203" y="510010"/>
                      <a:pt x="542686" y="521528"/>
                    </a:cubicBezTo>
                    <a:cubicBezTo>
                      <a:pt x="531168" y="533045"/>
                      <a:pt x="515547" y="539516"/>
                      <a:pt x="499259" y="539516"/>
                    </a:cubicBezTo>
                    <a:lnTo>
                      <a:pt x="61414" y="539516"/>
                    </a:lnTo>
                    <a:cubicBezTo>
                      <a:pt x="45126" y="539516"/>
                      <a:pt x="29505" y="533045"/>
                      <a:pt x="17988" y="521528"/>
                    </a:cubicBezTo>
                    <a:cubicBezTo>
                      <a:pt x="6470" y="510010"/>
                      <a:pt x="0" y="494390"/>
                      <a:pt x="0" y="478102"/>
                    </a:cubicBezTo>
                    <a:lnTo>
                      <a:pt x="0" y="61414"/>
                    </a:lnTo>
                    <a:cubicBezTo>
                      <a:pt x="0" y="45126"/>
                      <a:pt x="6470" y="29505"/>
                      <a:pt x="17988" y="17988"/>
                    </a:cubicBezTo>
                    <a:cubicBezTo>
                      <a:pt x="29505" y="6470"/>
                      <a:pt x="45126" y="0"/>
                      <a:pt x="61414" y="0"/>
                    </a:cubicBez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46" id="46"/>
              <p:cNvSpPr txBox="true"/>
              <p:nvPr/>
            </p:nvSpPr>
            <p:spPr>
              <a:xfrm>
                <a:off x="0" y="-47625"/>
                <a:ext cx="560673" cy="587140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47" id="47"/>
            <p:cNvGrpSpPr/>
            <p:nvPr/>
          </p:nvGrpSpPr>
          <p:grpSpPr>
            <a:xfrm rot="-2700000">
              <a:off x="751131" y="771112"/>
              <a:ext cx="218108" cy="73231"/>
              <a:chOff x="0" y="0"/>
              <a:chExt cx="157466" cy="52870"/>
            </a:xfrm>
          </p:grpSpPr>
          <p:sp>
            <p:nvSpPr>
              <p:cNvPr name="Freeform 48" id="48"/>
              <p:cNvSpPr/>
              <p:nvPr/>
            </p:nvSpPr>
            <p:spPr>
              <a:xfrm flipH="false" flipV="false" rot="0">
                <a:off x="0" y="0"/>
                <a:ext cx="157466" cy="52870"/>
              </a:xfrm>
              <a:custGeom>
                <a:avLst/>
                <a:gdLst/>
                <a:ahLst/>
                <a:cxnLst/>
                <a:rect r="r" b="b" t="t" l="l"/>
                <a:pathLst>
                  <a:path h="52870" w="157466">
                    <a:moveTo>
                      <a:pt x="0" y="0"/>
                    </a:moveTo>
                    <a:lnTo>
                      <a:pt x="157466" y="0"/>
                    </a:lnTo>
                    <a:lnTo>
                      <a:pt x="157466" y="52870"/>
                    </a:lnTo>
                    <a:lnTo>
                      <a:pt x="0" y="52870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49" id="49"/>
              <p:cNvSpPr txBox="true"/>
              <p:nvPr/>
            </p:nvSpPr>
            <p:spPr>
              <a:xfrm>
                <a:off x="0" y="-47625"/>
                <a:ext cx="157466" cy="10049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0" id="50"/>
            <p:cNvGrpSpPr/>
            <p:nvPr/>
          </p:nvGrpSpPr>
          <p:grpSpPr>
            <a:xfrm rot="0">
              <a:off x="860610" y="236370"/>
              <a:ext cx="741846" cy="814932"/>
              <a:chOff x="0" y="0"/>
              <a:chExt cx="535588" cy="588354"/>
            </a:xfrm>
          </p:grpSpPr>
          <p:sp>
            <p:nvSpPr>
              <p:cNvPr name="Freeform 51" id="51"/>
              <p:cNvSpPr/>
              <p:nvPr/>
            </p:nvSpPr>
            <p:spPr>
              <a:xfrm flipH="false" flipV="false" rot="0">
                <a:off x="0" y="0"/>
                <a:ext cx="535588" cy="588354"/>
              </a:xfrm>
              <a:custGeom>
                <a:avLst/>
                <a:gdLst/>
                <a:ahLst/>
                <a:cxnLst/>
                <a:rect r="r" b="b" t="t" l="l"/>
                <a:pathLst>
                  <a:path h="588354" w="535588">
                    <a:moveTo>
                      <a:pt x="64290" y="0"/>
                    </a:moveTo>
                    <a:lnTo>
                      <a:pt x="471298" y="0"/>
                    </a:lnTo>
                    <a:cubicBezTo>
                      <a:pt x="488348" y="0"/>
                      <a:pt x="504701" y="6773"/>
                      <a:pt x="516758" y="18830"/>
                    </a:cubicBezTo>
                    <a:cubicBezTo>
                      <a:pt x="528814" y="30887"/>
                      <a:pt x="535588" y="47239"/>
                      <a:pt x="535588" y="64290"/>
                    </a:cubicBezTo>
                    <a:lnTo>
                      <a:pt x="535588" y="524063"/>
                    </a:lnTo>
                    <a:cubicBezTo>
                      <a:pt x="535588" y="541114"/>
                      <a:pt x="528814" y="557467"/>
                      <a:pt x="516758" y="569523"/>
                    </a:cubicBezTo>
                    <a:cubicBezTo>
                      <a:pt x="504701" y="581580"/>
                      <a:pt x="488348" y="588354"/>
                      <a:pt x="471298" y="588354"/>
                    </a:cubicBezTo>
                    <a:lnTo>
                      <a:pt x="64290" y="588354"/>
                    </a:lnTo>
                    <a:cubicBezTo>
                      <a:pt x="28784" y="588354"/>
                      <a:pt x="0" y="559570"/>
                      <a:pt x="0" y="524063"/>
                    </a:cubicBezTo>
                    <a:lnTo>
                      <a:pt x="0" y="64290"/>
                    </a:lnTo>
                    <a:cubicBezTo>
                      <a:pt x="0" y="28784"/>
                      <a:pt x="28784" y="0"/>
                      <a:pt x="64290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52" id="52"/>
              <p:cNvSpPr txBox="true"/>
              <p:nvPr/>
            </p:nvSpPr>
            <p:spPr>
              <a:xfrm>
                <a:off x="0" y="-47625"/>
                <a:ext cx="535588" cy="635979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3" id="53"/>
            <p:cNvGrpSpPr/>
            <p:nvPr/>
          </p:nvGrpSpPr>
          <p:grpSpPr>
            <a:xfrm rot="0">
              <a:off x="0" y="806705"/>
              <a:ext cx="2475899" cy="402215"/>
              <a:chOff x="0" y="0"/>
              <a:chExt cx="1787516" cy="290386"/>
            </a:xfrm>
          </p:grpSpPr>
          <p:sp>
            <p:nvSpPr>
              <p:cNvPr name="Freeform 54" id="54"/>
              <p:cNvSpPr/>
              <p:nvPr/>
            </p:nvSpPr>
            <p:spPr>
              <a:xfrm flipH="false" flipV="false" rot="0">
                <a:off x="0" y="0"/>
                <a:ext cx="1787516" cy="290386"/>
              </a:xfrm>
              <a:custGeom>
                <a:avLst/>
                <a:gdLst/>
                <a:ahLst/>
                <a:cxnLst/>
                <a:rect r="r" b="b" t="t" l="l"/>
                <a:pathLst>
                  <a:path h="290386" w="1787516">
                    <a:moveTo>
                      <a:pt x="65495" y="0"/>
                    </a:moveTo>
                    <a:lnTo>
                      <a:pt x="1722022" y="0"/>
                    </a:lnTo>
                    <a:cubicBezTo>
                      <a:pt x="1758193" y="0"/>
                      <a:pt x="1787516" y="29323"/>
                      <a:pt x="1787516" y="65495"/>
                    </a:cubicBezTo>
                    <a:lnTo>
                      <a:pt x="1787516" y="224891"/>
                    </a:lnTo>
                    <a:cubicBezTo>
                      <a:pt x="1787516" y="261063"/>
                      <a:pt x="1758193" y="290386"/>
                      <a:pt x="1722022" y="290386"/>
                    </a:cubicBezTo>
                    <a:lnTo>
                      <a:pt x="65495" y="290386"/>
                    </a:lnTo>
                    <a:cubicBezTo>
                      <a:pt x="29323" y="290386"/>
                      <a:pt x="0" y="261063"/>
                      <a:pt x="0" y="224891"/>
                    </a:cubicBezTo>
                    <a:lnTo>
                      <a:pt x="0" y="65495"/>
                    </a:lnTo>
                    <a:cubicBezTo>
                      <a:pt x="0" y="29323"/>
                      <a:pt x="29323" y="0"/>
                      <a:pt x="65495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55" id="55"/>
              <p:cNvSpPr txBox="true"/>
              <p:nvPr/>
            </p:nvSpPr>
            <p:spPr>
              <a:xfrm>
                <a:off x="0" y="-47625"/>
                <a:ext cx="1787516" cy="338011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6" id="56"/>
            <p:cNvGrpSpPr/>
            <p:nvPr/>
          </p:nvGrpSpPr>
          <p:grpSpPr>
            <a:xfrm rot="0">
              <a:off x="990591" y="23206"/>
              <a:ext cx="481884" cy="426329"/>
              <a:chOff x="0" y="0"/>
              <a:chExt cx="347904" cy="307795"/>
            </a:xfrm>
          </p:grpSpPr>
          <p:sp>
            <p:nvSpPr>
              <p:cNvPr name="Freeform 57" id="57"/>
              <p:cNvSpPr/>
              <p:nvPr/>
            </p:nvSpPr>
            <p:spPr>
              <a:xfrm flipH="false" flipV="false" rot="0">
                <a:off x="0" y="0"/>
                <a:ext cx="347904" cy="307795"/>
              </a:xfrm>
              <a:custGeom>
                <a:avLst/>
                <a:gdLst/>
                <a:ahLst/>
                <a:cxnLst/>
                <a:rect r="r" b="b" t="t" l="l"/>
                <a:pathLst>
                  <a:path h="307795" w="347904">
                    <a:moveTo>
                      <a:pt x="153898" y="0"/>
                    </a:moveTo>
                    <a:lnTo>
                      <a:pt x="194006" y="0"/>
                    </a:lnTo>
                    <a:cubicBezTo>
                      <a:pt x="279002" y="0"/>
                      <a:pt x="347904" y="68902"/>
                      <a:pt x="347904" y="153898"/>
                    </a:cubicBezTo>
                    <a:lnTo>
                      <a:pt x="347904" y="153898"/>
                    </a:lnTo>
                    <a:cubicBezTo>
                      <a:pt x="347904" y="194714"/>
                      <a:pt x="331690" y="233858"/>
                      <a:pt x="302828" y="262720"/>
                    </a:cubicBezTo>
                    <a:cubicBezTo>
                      <a:pt x="273967" y="291581"/>
                      <a:pt x="234822" y="307795"/>
                      <a:pt x="194006" y="307795"/>
                    </a:cubicBezTo>
                    <a:lnTo>
                      <a:pt x="153898" y="307795"/>
                    </a:lnTo>
                    <a:cubicBezTo>
                      <a:pt x="68902" y="307795"/>
                      <a:pt x="0" y="238893"/>
                      <a:pt x="0" y="153898"/>
                    </a:cubicBezTo>
                    <a:lnTo>
                      <a:pt x="0" y="153898"/>
                    </a:lnTo>
                    <a:cubicBezTo>
                      <a:pt x="0" y="68902"/>
                      <a:pt x="68902" y="0"/>
                      <a:pt x="153898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58" id="58"/>
              <p:cNvSpPr txBox="true"/>
              <p:nvPr/>
            </p:nvSpPr>
            <p:spPr>
              <a:xfrm>
                <a:off x="0" y="-47625"/>
                <a:ext cx="347904" cy="355420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9" id="59"/>
            <p:cNvGrpSpPr/>
            <p:nvPr/>
          </p:nvGrpSpPr>
          <p:grpSpPr>
            <a:xfrm rot="0">
              <a:off x="0" y="998793"/>
              <a:ext cx="2475899" cy="123219"/>
              <a:chOff x="0" y="0"/>
              <a:chExt cx="1787516" cy="88960"/>
            </a:xfrm>
          </p:grpSpPr>
          <p:sp>
            <p:nvSpPr>
              <p:cNvPr name="Freeform 60" id="60"/>
              <p:cNvSpPr/>
              <p:nvPr/>
            </p:nvSpPr>
            <p:spPr>
              <a:xfrm flipH="false" flipV="false" rot="0">
                <a:off x="0" y="0"/>
                <a:ext cx="1787516" cy="88960"/>
              </a:xfrm>
              <a:custGeom>
                <a:avLst/>
                <a:gdLst/>
                <a:ahLst/>
                <a:cxnLst/>
                <a:rect r="r" b="b" t="t" l="l"/>
                <a:pathLst>
                  <a:path h="88960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88960"/>
                    </a:lnTo>
                    <a:lnTo>
                      <a:pt x="0" y="88960"/>
                    </a:lnTo>
                    <a:close/>
                  </a:path>
                </a:pathLst>
              </a:custGeom>
              <a:solidFill>
                <a:srgbClr val="000C0D"/>
              </a:solidFill>
            </p:spPr>
          </p:sp>
          <p:sp>
            <p:nvSpPr>
              <p:cNvPr name="TextBox 61" id="61"/>
              <p:cNvSpPr txBox="true"/>
              <p:nvPr/>
            </p:nvSpPr>
            <p:spPr>
              <a:xfrm>
                <a:off x="0" y="-47625"/>
                <a:ext cx="1787516" cy="13658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2" id="62"/>
            <p:cNvGrpSpPr/>
            <p:nvPr/>
          </p:nvGrpSpPr>
          <p:grpSpPr>
            <a:xfrm rot="0">
              <a:off x="0" y="1078685"/>
              <a:ext cx="2475899" cy="150937"/>
              <a:chOff x="0" y="0"/>
              <a:chExt cx="1787516" cy="108971"/>
            </a:xfrm>
          </p:grpSpPr>
          <p:sp>
            <p:nvSpPr>
              <p:cNvPr name="Freeform 63" id="63"/>
              <p:cNvSpPr/>
              <p:nvPr/>
            </p:nvSpPr>
            <p:spPr>
              <a:xfrm flipH="false" flipV="false" rot="0">
                <a:off x="0" y="0"/>
                <a:ext cx="1787516" cy="108971"/>
              </a:xfrm>
              <a:custGeom>
                <a:avLst/>
                <a:gdLst/>
                <a:ahLst/>
                <a:cxnLst/>
                <a:rect r="r" b="b" t="t" l="l"/>
                <a:pathLst>
                  <a:path h="108971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108971"/>
                    </a:lnTo>
                    <a:lnTo>
                      <a:pt x="0" y="108971"/>
                    </a:lnTo>
                    <a:close/>
                  </a:path>
                </a:pathLst>
              </a:custGeom>
              <a:solidFill>
                <a:srgbClr val="FCF1FA"/>
              </a:solidFill>
            </p:spPr>
          </p:sp>
          <p:sp>
            <p:nvSpPr>
              <p:cNvPr name="TextBox 64" id="64"/>
              <p:cNvSpPr txBox="true"/>
              <p:nvPr/>
            </p:nvSpPr>
            <p:spPr>
              <a:xfrm>
                <a:off x="0" y="-47625"/>
                <a:ext cx="1787516" cy="156596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sp>
          <p:nvSpPr>
            <p:cNvPr name="AutoShape 65" id="65"/>
            <p:cNvSpPr/>
            <p:nvPr/>
          </p:nvSpPr>
          <p:spPr>
            <a:xfrm>
              <a:off x="0" y="1141369"/>
              <a:ext cx="2475899" cy="0"/>
            </a:xfrm>
            <a:prstGeom prst="line">
              <a:avLst/>
            </a:prstGeom>
            <a:ln cap="flat" w="11736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66" id="66"/>
            <p:cNvSpPr/>
            <p:nvPr/>
          </p:nvSpPr>
          <p:spPr>
            <a:xfrm>
              <a:off x="0" y="1154528"/>
              <a:ext cx="2475899" cy="0"/>
            </a:xfrm>
            <a:prstGeom prst="line">
              <a:avLst/>
            </a:prstGeom>
            <a:ln cap="flat" w="19559">
              <a:solidFill>
                <a:srgbClr val="2D455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67" id="67"/>
            <p:cNvSpPr/>
            <p:nvPr/>
          </p:nvSpPr>
          <p:spPr>
            <a:xfrm>
              <a:off x="0" y="1184394"/>
              <a:ext cx="2475899" cy="0"/>
            </a:xfrm>
            <a:prstGeom prst="line">
              <a:avLst/>
            </a:prstGeom>
            <a:ln cap="flat" w="11736">
              <a:solidFill>
                <a:srgbClr val="2D4550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68" id="68"/>
            <p:cNvGrpSpPr/>
            <p:nvPr/>
          </p:nvGrpSpPr>
          <p:grpSpPr>
            <a:xfrm rot="0">
              <a:off x="0" y="1191546"/>
              <a:ext cx="2475899" cy="17374"/>
              <a:chOff x="0" y="0"/>
              <a:chExt cx="1787516" cy="12543"/>
            </a:xfrm>
          </p:grpSpPr>
          <p:sp>
            <p:nvSpPr>
              <p:cNvPr name="Freeform 69" id="69"/>
              <p:cNvSpPr/>
              <p:nvPr/>
            </p:nvSpPr>
            <p:spPr>
              <a:xfrm flipH="false" flipV="false" rot="0">
                <a:off x="0" y="0"/>
                <a:ext cx="178751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70" id="70"/>
              <p:cNvSpPr txBox="true"/>
              <p:nvPr/>
            </p:nvSpPr>
            <p:spPr>
              <a:xfrm>
                <a:off x="0" y="-47625"/>
                <a:ext cx="1787516" cy="60168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71" id="71"/>
            <p:cNvGrpSpPr/>
            <p:nvPr/>
          </p:nvGrpSpPr>
          <p:grpSpPr>
            <a:xfrm rot="2700000">
              <a:off x="1512342" y="779290"/>
              <a:ext cx="234463" cy="56875"/>
              <a:chOff x="0" y="0"/>
              <a:chExt cx="169275" cy="41062"/>
            </a:xfrm>
          </p:grpSpPr>
          <p:sp>
            <p:nvSpPr>
              <p:cNvPr name="Freeform 72" id="72"/>
              <p:cNvSpPr/>
              <p:nvPr/>
            </p:nvSpPr>
            <p:spPr>
              <a:xfrm flipH="false" flipV="false" rot="0">
                <a:off x="0" y="0"/>
                <a:ext cx="169275" cy="41062"/>
              </a:xfrm>
              <a:custGeom>
                <a:avLst/>
                <a:gdLst/>
                <a:ahLst/>
                <a:cxnLst/>
                <a:rect r="r" b="b" t="t" l="l"/>
                <a:pathLst>
                  <a:path h="41062" w="169275">
                    <a:moveTo>
                      <a:pt x="0" y="0"/>
                    </a:moveTo>
                    <a:lnTo>
                      <a:pt x="169275" y="0"/>
                    </a:lnTo>
                    <a:lnTo>
                      <a:pt x="169275" y="41062"/>
                    </a:lnTo>
                    <a:lnTo>
                      <a:pt x="0" y="41062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73" id="73"/>
              <p:cNvSpPr txBox="true"/>
              <p:nvPr/>
            </p:nvSpPr>
            <p:spPr>
              <a:xfrm>
                <a:off x="0" y="-47625"/>
                <a:ext cx="169275" cy="8868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74" id="74"/>
            <p:cNvGrpSpPr/>
            <p:nvPr/>
          </p:nvGrpSpPr>
          <p:grpSpPr>
            <a:xfrm rot="0">
              <a:off x="0" y="1186918"/>
              <a:ext cx="2475899" cy="51001"/>
              <a:chOff x="0" y="0"/>
              <a:chExt cx="1787516" cy="36821"/>
            </a:xfrm>
          </p:grpSpPr>
          <p:sp>
            <p:nvSpPr>
              <p:cNvPr name="Freeform 75" id="75"/>
              <p:cNvSpPr/>
              <p:nvPr/>
            </p:nvSpPr>
            <p:spPr>
              <a:xfrm flipH="false" flipV="false" rot="0">
                <a:off x="0" y="0"/>
                <a:ext cx="1787516" cy="36821"/>
              </a:xfrm>
              <a:custGeom>
                <a:avLst/>
                <a:gdLst/>
                <a:ahLst/>
                <a:cxnLst/>
                <a:rect r="r" b="b" t="t" l="l"/>
                <a:pathLst>
                  <a:path h="36821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36821"/>
                    </a:lnTo>
                    <a:lnTo>
                      <a:pt x="0" y="36821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76" id="76"/>
              <p:cNvSpPr txBox="true"/>
              <p:nvPr/>
            </p:nvSpPr>
            <p:spPr>
              <a:xfrm>
                <a:off x="0" y="-47625"/>
                <a:ext cx="1787516" cy="84446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77" id="77"/>
            <p:cNvGrpSpPr/>
            <p:nvPr/>
          </p:nvGrpSpPr>
          <p:grpSpPr>
            <a:xfrm rot="0">
              <a:off x="1605779" y="599360"/>
              <a:ext cx="47588" cy="159157"/>
              <a:chOff x="0" y="0"/>
              <a:chExt cx="243028" cy="812800"/>
            </a:xfrm>
          </p:grpSpPr>
          <p:sp>
            <p:nvSpPr>
              <p:cNvPr name="Freeform 78" id="78"/>
              <p:cNvSpPr/>
              <p:nvPr/>
            </p:nvSpPr>
            <p:spPr>
              <a:xfrm flipH="false" flipV="false" rot="0">
                <a:off x="0" y="0"/>
                <a:ext cx="243028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243028">
                    <a:moveTo>
                      <a:pt x="121514" y="0"/>
                    </a:moveTo>
                    <a:cubicBezTo>
                      <a:pt x="54404" y="0"/>
                      <a:pt x="0" y="181951"/>
                      <a:pt x="0" y="406400"/>
                    </a:cubicBezTo>
                    <a:cubicBezTo>
                      <a:pt x="0" y="630849"/>
                      <a:pt x="54404" y="812800"/>
                      <a:pt x="121514" y="812800"/>
                    </a:cubicBezTo>
                    <a:cubicBezTo>
                      <a:pt x="188624" y="812800"/>
                      <a:pt x="243028" y="630849"/>
                      <a:pt x="243028" y="406400"/>
                    </a:cubicBezTo>
                    <a:cubicBezTo>
                      <a:pt x="243028" y="181951"/>
                      <a:pt x="188624" y="0"/>
                      <a:pt x="121514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79" id="79"/>
              <p:cNvSpPr txBox="true"/>
              <p:nvPr/>
            </p:nvSpPr>
            <p:spPr>
              <a:xfrm>
                <a:off x="22784" y="28575"/>
                <a:ext cx="197460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80" id="80"/>
            <p:cNvGrpSpPr/>
            <p:nvPr/>
          </p:nvGrpSpPr>
          <p:grpSpPr>
            <a:xfrm rot="0">
              <a:off x="1151630" y="109289"/>
              <a:ext cx="183597" cy="174561"/>
              <a:chOff x="0" y="0"/>
              <a:chExt cx="870813" cy="827953"/>
            </a:xfrm>
          </p:grpSpPr>
          <p:sp>
            <p:nvSpPr>
              <p:cNvPr name="Freeform 81" id="81"/>
              <p:cNvSpPr/>
              <p:nvPr/>
            </p:nvSpPr>
            <p:spPr>
              <a:xfrm flipH="false" flipV="false" rot="0">
                <a:off x="0" y="0"/>
                <a:ext cx="870813" cy="827953"/>
              </a:xfrm>
              <a:custGeom>
                <a:avLst/>
                <a:gdLst/>
                <a:ahLst/>
                <a:cxnLst/>
                <a:rect r="r" b="b" t="t" l="l"/>
                <a:pathLst>
                  <a:path h="827953" w="870813">
                    <a:moveTo>
                      <a:pt x="435406" y="0"/>
                    </a:moveTo>
                    <a:cubicBezTo>
                      <a:pt x="194938" y="0"/>
                      <a:pt x="0" y="185344"/>
                      <a:pt x="0" y="413977"/>
                    </a:cubicBezTo>
                    <a:cubicBezTo>
                      <a:pt x="0" y="642610"/>
                      <a:pt x="194938" y="827953"/>
                      <a:pt x="435406" y="827953"/>
                    </a:cubicBezTo>
                    <a:cubicBezTo>
                      <a:pt x="675875" y="827953"/>
                      <a:pt x="870813" y="642610"/>
                      <a:pt x="870813" y="413977"/>
                    </a:cubicBezTo>
                    <a:cubicBezTo>
                      <a:pt x="870813" y="185344"/>
                      <a:pt x="675875" y="0"/>
                      <a:pt x="435406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82" id="82"/>
              <p:cNvSpPr txBox="true"/>
              <p:nvPr/>
            </p:nvSpPr>
            <p:spPr>
              <a:xfrm>
                <a:off x="81639" y="29996"/>
                <a:ext cx="707535" cy="72033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83" id="83"/>
            <p:cNvGrpSpPr/>
            <p:nvPr/>
          </p:nvGrpSpPr>
          <p:grpSpPr>
            <a:xfrm rot="0">
              <a:off x="1139145" y="118432"/>
              <a:ext cx="183597" cy="171366"/>
              <a:chOff x="0" y="0"/>
              <a:chExt cx="870813" cy="812800"/>
            </a:xfrm>
          </p:grpSpPr>
          <p:sp>
            <p:nvSpPr>
              <p:cNvPr name="Freeform 84" id="84"/>
              <p:cNvSpPr/>
              <p:nvPr/>
            </p:nvSpPr>
            <p:spPr>
              <a:xfrm flipH="false" flipV="false" rot="0">
                <a:off x="0" y="0"/>
                <a:ext cx="87081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70813">
                    <a:moveTo>
                      <a:pt x="435406" y="0"/>
                    </a:moveTo>
                    <a:cubicBezTo>
                      <a:pt x="194938" y="0"/>
                      <a:pt x="0" y="181951"/>
                      <a:pt x="0" y="406400"/>
                    </a:cubicBezTo>
                    <a:cubicBezTo>
                      <a:pt x="0" y="630849"/>
                      <a:pt x="194938" y="812800"/>
                      <a:pt x="435406" y="812800"/>
                    </a:cubicBezTo>
                    <a:cubicBezTo>
                      <a:pt x="675875" y="812800"/>
                      <a:pt x="870813" y="630849"/>
                      <a:pt x="870813" y="406400"/>
                    </a:cubicBezTo>
                    <a:cubicBezTo>
                      <a:pt x="870813" y="181951"/>
                      <a:pt x="675875" y="0"/>
                      <a:pt x="435406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85" id="85"/>
              <p:cNvSpPr txBox="true"/>
              <p:nvPr/>
            </p:nvSpPr>
            <p:spPr>
              <a:xfrm>
                <a:off x="81639" y="28575"/>
                <a:ext cx="707535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86" id="86"/>
            <p:cNvGrpSpPr/>
            <p:nvPr/>
          </p:nvGrpSpPr>
          <p:grpSpPr>
            <a:xfrm rot="0">
              <a:off x="813022" y="586554"/>
              <a:ext cx="47588" cy="159157"/>
              <a:chOff x="0" y="0"/>
              <a:chExt cx="243028" cy="812800"/>
            </a:xfrm>
          </p:grpSpPr>
          <p:sp>
            <p:nvSpPr>
              <p:cNvPr name="Freeform 87" id="87"/>
              <p:cNvSpPr/>
              <p:nvPr/>
            </p:nvSpPr>
            <p:spPr>
              <a:xfrm flipH="false" flipV="false" rot="0">
                <a:off x="0" y="0"/>
                <a:ext cx="243028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243028">
                    <a:moveTo>
                      <a:pt x="121514" y="0"/>
                    </a:moveTo>
                    <a:cubicBezTo>
                      <a:pt x="54404" y="0"/>
                      <a:pt x="0" y="181951"/>
                      <a:pt x="0" y="406400"/>
                    </a:cubicBezTo>
                    <a:cubicBezTo>
                      <a:pt x="0" y="630849"/>
                      <a:pt x="54404" y="812800"/>
                      <a:pt x="121514" y="812800"/>
                    </a:cubicBezTo>
                    <a:cubicBezTo>
                      <a:pt x="188624" y="812800"/>
                      <a:pt x="243028" y="630849"/>
                      <a:pt x="243028" y="406400"/>
                    </a:cubicBezTo>
                    <a:cubicBezTo>
                      <a:pt x="243028" y="181951"/>
                      <a:pt x="188624" y="0"/>
                      <a:pt x="121514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88" id="88"/>
              <p:cNvSpPr txBox="true"/>
              <p:nvPr/>
            </p:nvSpPr>
            <p:spPr>
              <a:xfrm>
                <a:off x="22784" y="28575"/>
                <a:ext cx="197460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</p:grpSp>
      <p:sp>
        <p:nvSpPr>
          <p:cNvPr name="TextBox 89" id="89"/>
          <p:cNvSpPr txBox="true"/>
          <p:nvPr/>
        </p:nvSpPr>
        <p:spPr>
          <a:xfrm rot="0">
            <a:off x="9352359" y="5574830"/>
            <a:ext cx="1288317" cy="438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28"/>
              </a:lnSpc>
            </a:pPr>
            <a:r>
              <a:rPr lang="en-US" sz="2520" b="true">
                <a:solidFill>
                  <a:srgbClr val="FFFFFF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주최</a:t>
            </a:r>
          </a:p>
        </p:txBody>
      </p:sp>
      <p:sp>
        <p:nvSpPr>
          <p:cNvPr name="TextBox 90" id="90"/>
          <p:cNvSpPr txBox="true"/>
          <p:nvPr/>
        </p:nvSpPr>
        <p:spPr>
          <a:xfrm rot="0">
            <a:off x="8962626" y="1686144"/>
            <a:ext cx="2124635" cy="438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28"/>
              </a:lnSpc>
            </a:pPr>
            <a:r>
              <a:rPr lang="en-US" sz="2520">
                <a:solidFill>
                  <a:srgbClr val="FFFFFF"/>
                </a:solidFill>
                <a:latin typeface="TDTD순고딕"/>
                <a:ea typeface="TDTD순고딕"/>
                <a:cs typeface="TDTD순고딕"/>
                <a:sym typeface="TDTD순고딕"/>
              </a:rPr>
              <a:t>목표</a:t>
            </a:r>
          </a:p>
        </p:txBody>
      </p:sp>
      <p:sp>
        <p:nvSpPr>
          <p:cNvPr name="TextBox 91" id="91"/>
          <p:cNvSpPr txBox="true"/>
          <p:nvPr/>
        </p:nvSpPr>
        <p:spPr>
          <a:xfrm rot="0">
            <a:off x="9352359" y="6341141"/>
            <a:ext cx="5297208" cy="3339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46"/>
              </a:lnSpc>
            </a:pPr>
            <a:r>
              <a:rPr lang="en-US" sz="189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국민체육진흥공단</a:t>
            </a:r>
          </a:p>
        </p:txBody>
      </p:sp>
      <p:sp>
        <p:nvSpPr>
          <p:cNvPr name="TextBox 92" id="92"/>
          <p:cNvSpPr txBox="true"/>
          <p:nvPr/>
        </p:nvSpPr>
        <p:spPr>
          <a:xfrm rot="0">
            <a:off x="1243131" y="1496599"/>
            <a:ext cx="1337285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9BA0BB">
                    <a:alpha val="73725"/>
                  </a:srgbClr>
                </a:solidFill>
                <a:latin typeface="Germania One"/>
                <a:ea typeface="Germania One"/>
                <a:cs typeface="Germania One"/>
                <a:sym typeface="Germania One"/>
              </a:rPr>
              <a:t>01</a:t>
            </a:r>
          </a:p>
        </p:txBody>
      </p:sp>
      <p:sp>
        <p:nvSpPr>
          <p:cNvPr name="TextBox 93" id="93"/>
          <p:cNvSpPr txBox="true"/>
          <p:nvPr/>
        </p:nvSpPr>
        <p:spPr>
          <a:xfrm rot="0">
            <a:off x="9315193" y="4398225"/>
            <a:ext cx="5297208" cy="3339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46"/>
              </a:lnSpc>
            </a:pPr>
            <a:r>
              <a:rPr lang="en-US" sz="189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2025년 8월 1일 ~ 2025년 12월 7일</a:t>
            </a:r>
          </a:p>
        </p:txBody>
      </p:sp>
      <p:sp>
        <p:nvSpPr>
          <p:cNvPr name="TextBox 94" id="94"/>
          <p:cNvSpPr txBox="true"/>
          <p:nvPr/>
        </p:nvSpPr>
        <p:spPr>
          <a:xfrm rot="0">
            <a:off x="2580416" y="1414049"/>
            <a:ext cx="6110274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>
                <a:solidFill>
                  <a:srgbClr val="343D63"/>
                </a:solidFill>
                <a:latin typeface="210 국민체조"/>
                <a:ea typeface="210 국민체조"/>
                <a:cs typeface="210 국민체조"/>
                <a:sym typeface="210 국민체조"/>
              </a:rPr>
              <a:t>경진 대회 정보</a:t>
            </a:r>
          </a:p>
        </p:txBody>
      </p:sp>
      <p:sp>
        <p:nvSpPr>
          <p:cNvPr name="TextBox 95" id="95"/>
          <p:cNvSpPr txBox="true"/>
          <p:nvPr/>
        </p:nvSpPr>
        <p:spPr>
          <a:xfrm rot="0">
            <a:off x="9315193" y="3627234"/>
            <a:ext cx="1288317" cy="438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28"/>
              </a:lnSpc>
            </a:pPr>
            <a:r>
              <a:rPr lang="en-US" sz="2520" b="true">
                <a:solidFill>
                  <a:srgbClr val="FFFFFF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기간</a:t>
            </a:r>
          </a:p>
        </p:txBody>
      </p:sp>
      <p:sp>
        <p:nvSpPr>
          <p:cNvPr name="TextBox 96" id="96"/>
          <p:cNvSpPr txBox="true"/>
          <p:nvPr/>
        </p:nvSpPr>
        <p:spPr>
          <a:xfrm rot="0">
            <a:off x="8914377" y="2259437"/>
            <a:ext cx="6707006" cy="1002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08125" indent="-204062" lvl="1">
              <a:lnSpc>
                <a:spcPts val="2646"/>
              </a:lnSpc>
              <a:buFont typeface="Arial"/>
              <a:buChar char="•"/>
            </a:pPr>
            <a:r>
              <a:rPr lang="en-US" sz="189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서비스 개발 부문</a:t>
            </a:r>
          </a:p>
          <a:p>
            <a:pPr algn="l">
              <a:lnSpc>
                <a:spcPts val="2646"/>
              </a:lnSpc>
            </a:pPr>
            <a:r>
              <a:rPr lang="en-US" sz="189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  </a:t>
            </a:r>
            <a:r>
              <a:rPr lang="en-US" sz="189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모바일 앱, 웹 서비스 등 기존 서비스 개선 및 신규 서비스 개발</a:t>
            </a:r>
          </a:p>
          <a:p>
            <a:pPr algn="l">
              <a:lnSpc>
                <a:spcPts val="2646"/>
              </a:lnSpc>
            </a:pPr>
          </a:p>
        </p:txBody>
      </p:sp>
      <p:grpSp>
        <p:nvGrpSpPr>
          <p:cNvPr name="Group 97" id="97"/>
          <p:cNvGrpSpPr/>
          <p:nvPr/>
        </p:nvGrpSpPr>
        <p:grpSpPr>
          <a:xfrm rot="0">
            <a:off x="8914377" y="7460546"/>
            <a:ext cx="6707006" cy="1488986"/>
            <a:chOff x="0" y="0"/>
            <a:chExt cx="1998637" cy="443707"/>
          </a:xfrm>
        </p:grpSpPr>
        <p:sp>
          <p:nvSpPr>
            <p:cNvPr name="Freeform 98" id="98"/>
            <p:cNvSpPr/>
            <p:nvPr/>
          </p:nvSpPr>
          <p:spPr>
            <a:xfrm flipH="false" flipV="false" rot="0">
              <a:off x="0" y="0"/>
              <a:ext cx="1998638" cy="443707"/>
            </a:xfrm>
            <a:custGeom>
              <a:avLst/>
              <a:gdLst/>
              <a:ahLst/>
              <a:cxnLst/>
              <a:rect r="r" b="b" t="t" l="l"/>
              <a:pathLst>
                <a:path h="443707" w="1998638">
                  <a:moveTo>
                    <a:pt x="0" y="0"/>
                  </a:moveTo>
                  <a:lnTo>
                    <a:pt x="1998638" y="0"/>
                  </a:lnTo>
                  <a:lnTo>
                    <a:pt x="1998638" y="443707"/>
                  </a:lnTo>
                  <a:lnTo>
                    <a:pt x="0" y="443707"/>
                  </a:lnTo>
                  <a:close/>
                </a:path>
              </a:pathLst>
            </a:custGeom>
            <a:solidFill>
              <a:srgbClr val="F2F5FF"/>
            </a:solidFill>
            <a:ln w="9525" cap="sq">
              <a:solidFill>
                <a:srgbClr val="3D4569"/>
              </a:solidFill>
              <a:prstDash val="solid"/>
              <a:miter/>
            </a:ln>
          </p:spPr>
        </p:sp>
        <p:sp>
          <p:nvSpPr>
            <p:cNvPr name="TextBox 99" id="99"/>
            <p:cNvSpPr txBox="true"/>
            <p:nvPr/>
          </p:nvSpPr>
          <p:spPr>
            <a:xfrm>
              <a:off x="0" y="-47625"/>
              <a:ext cx="1998637" cy="4913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100" id="100"/>
          <p:cNvGrpSpPr/>
          <p:nvPr/>
        </p:nvGrpSpPr>
        <p:grpSpPr>
          <a:xfrm rot="0">
            <a:off x="8914377" y="7460636"/>
            <a:ext cx="2221132" cy="608520"/>
            <a:chOff x="0" y="0"/>
            <a:chExt cx="649871" cy="178044"/>
          </a:xfrm>
        </p:grpSpPr>
        <p:sp>
          <p:nvSpPr>
            <p:cNvPr name="Freeform 101" id="101"/>
            <p:cNvSpPr/>
            <p:nvPr/>
          </p:nvSpPr>
          <p:spPr>
            <a:xfrm flipH="false" flipV="false" rot="0">
              <a:off x="0" y="0"/>
              <a:ext cx="649871" cy="178044"/>
            </a:xfrm>
            <a:custGeom>
              <a:avLst/>
              <a:gdLst/>
              <a:ahLst/>
              <a:cxnLst/>
              <a:rect r="r" b="b" t="t" l="l"/>
              <a:pathLst>
                <a:path h="178044" w="649871">
                  <a:moveTo>
                    <a:pt x="0" y="0"/>
                  </a:moveTo>
                  <a:lnTo>
                    <a:pt x="649871" y="0"/>
                  </a:lnTo>
                  <a:lnTo>
                    <a:pt x="649871" y="178044"/>
                  </a:lnTo>
                  <a:lnTo>
                    <a:pt x="0" y="178044"/>
                  </a:lnTo>
                  <a:close/>
                </a:path>
              </a:pathLst>
            </a:custGeom>
            <a:solidFill>
              <a:srgbClr val="9BA0BB"/>
            </a:solidFill>
            <a:ln w="9525" cap="sq">
              <a:solidFill>
                <a:srgbClr val="3D4569"/>
              </a:solidFill>
              <a:prstDash val="solid"/>
              <a:miter/>
            </a:ln>
          </p:spPr>
        </p:sp>
        <p:sp>
          <p:nvSpPr>
            <p:cNvPr name="TextBox 102" id="102"/>
            <p:cNvSpPr txBox="true"/>
            <p:nvPr/>
          </p:nvSpPr>
          <p:spPr>
            <a:xfrm>
              <a:off x="0" y="-47625"/>
              <a:ext cx="649871" cy="2256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103" id="103"/>
          <p:cNvSpPr txBox="true"/>
          <p:nvPr/>
        </p:nvSpPr>
        <p:spPr>
          <a:xfrm rot="0">
            <a:off x="9104942" y="7508171"/>
            <a:ext cx="1783151" cy="438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28"/>
              </a:lnSpc>
            </a:pPr>
            <a:r>
              <a:rPr lang="en-US" sz="2520" b="true">
                <a:solidFill>
                  <a:srgbClr val="FFFFFF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활용데이터</a:t>
            </a:r>
          </a:p>
        </p:txBody>
      </p:sp>
      <p:sp>
        <p:nvSpPr>
          <p:cNvPr name="TextBox 104" id="104"/>
          <p:cNvSpPr txBox="true"/>
          <p:nvPr/>
        </p:nvSpPr>
        <p:spPr>
          <a:xfrm rot="0">
            <a:off x="9104942" y="8288231"/>
            <a:ext cx="6269024" cy="3339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46"/>
              </a:lnSpc>
            </a:pPr>
            <a:r>
              <a:rPr lang="en-US" sz="189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국민체육진흥공단, 체육종합빅데이터센터가 제공하는 데이터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7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47701" y="-94140"/>
            <a:ext cx="20715765" cy="10381140"/>
            <a:chOff x="0" y="0"/>
            <a:chExt cx="27621019" cy="138415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668582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2" y="0"/>
                  </a:lnTo>
                  <a:lnTo>
                    <a:pt x="7152692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668582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2" y="0"/>
                  </a:lnTo>
                  <a:lnTo>
                    <a:pt x="7152692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357707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357707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046832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046832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823494" y="869136"/>
            <a:ext cx="16435806" cy="8766225"/>
            <a:chOff x="0" y="0"/>
            <a:chExt cx="21914407" cy="11688300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286389" y="280075"/>
              <a:ext cx="21628018" cy="11408225"/>
              <a:chOff x="0" y="0"/>
              <a:chExt cx="4272201" cy="2253477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4272201" cy="2253477"/>
              </a:xfrm>
              <a:custGeom>
                <a:avLst/>
                <a:gdLst/>
                <a:ahLst/>
                <a:cxnLst/>
                <a:rect r="r" b="b" t="t" l="l"/>
                <a:pathLst>
                  <a:path h="2253477" w="4272201">
                    <a:moveTo>
                      <a:pt x="0" y="0"/>
                    </a:moveTo>
                    <a:lnTo>
                      <a:pt x="4272201" y="0"/>
                    </a:lnTo>
                    <a:lnTo>
                      <a:pt x="4272201" y="2253477"/>
                    </a:lnTo>
                    <a:lnTo>
                      <a:pt x="0" y="2253477"/>
                    </a:lnTo>
                    <a:close/>
                  </a:path>
                </a:pathLst>
              </a:custGeom>
              <a:solidFill>
                <a:srgbClr val="343D63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47625"/>
                <a:ext cx="4272201" cy="230110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128188" y="147210"/>
              <a:ext cx="21667864" cy="11428651"/>
              <a:chOff x="0" y="0"/>
              <a:chExt cx="4280072" cy="2257511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4280072" cy="2257511"/>
              </a:xfrm>
              <a:custGeom>
                <a:avLst/>
                <a:gdLst/>
                <a:ahLst/>
                <a:cxnLst/>
                <a:rect r="r" b="b" t="t" l="l"/>
                <a:pathLst>
                  <a:path h="2257511" w="4280072">
                    <a:moveTo>
                      <a:pt x="0" y="0"/>
                    </a:moveTo>
                    <a:lnTo>
                      <a:pt x="4280072" y="0"/>
                    </a:lnTo>
                    <a:lnTo>
                      <a:pt x="4280072" y="2257511"/>
                    </a:lnTo>
                    <a:lnTo>
                      <a:pt x="0" y="2257511"/>
                    </a:lnTo>
                    <a:close/>
                  </a:path>
                </a:pathLst>
              </a:custGeom>
              <a:solidFill>
                <a:srgbClr val="E5E7F0"/>
              </a:solidFill>
              <a:ln w="19050" cap="sq">
                <a:solidFill>
                  <a:srgbClr val="3D4569"/>
                </a:solidFill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47625"/>
                <a:ext cx="4280072" cy="2305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0" y="0"/>
              <a:ext cx="21640800" cy="11428651"/>
              <a:chOff x="0" y="0"/>
              <a:chExt cx="4274726" cy="2257511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4274726" cy="2257511"/>
              </a:xfrm>
              <a:custGeom>
                <a:avLst/>
                <a:gdLst/>
                <a:ahLst/>
                <a:cxnLst/>
                <a:rect r="r" b="b" t="t" l="l"/>
                <a:pathLst>
                  <a:path h="2257511" w="4274726">
                    <a:moveTo>
                      <a:pt x="0" y="0"/>
                    </a:moveTo>
                    <a:lnTo>
                      <a:pt x="4274726" y="0"/>
                    </a:lnTo>
                    <a:lnTo>
                      <a:pt x="4274726" y="2257511"/>
                    </a:lnTo>
                    <a:lnTo>
                      <a:pt x="0" y="2257511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343D63"/>
                </a:solidFill>
                <a:prstDash val="solid"/>
                <a:miter/>
              </a:ln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47625"/>
                <a:ext cx="4274726" cy="2305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</p:grpSp>
      <p:grpSp>
        <p:nvGrpSpPr>
          <p:cNvPr name="Group 21" id="21"/>
          <p:cNvGrpSpPr/>
          <p:nvPr/>
        </p:nvGrpSpPr>
        <p:grpSpPr>
          <a:xfrm rot="0">
            <a:off x="7471121" y="3505127"/>
            <a:ext cx="4869247" cy="932786"/>
            <a:chOff x="0" y="0"/>
            <a:chExt cx="1282435" cy="24567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282435" cy="245672"/>
            </a:xfrm>
            <a:custGeom>
              <a:avLst/>
              <a:gdLst/>
              <a:ahLst/>
              <a:cxnLst/>
              <a:rect r="r" b="b" t="t" l="l"/>
              <a:pathLst>
                <a:path h="245672" w="1282435">
                  <a:moveTo>
                    <a:pt x="14310" y="0"/>
                  </a:moveTo>
                  <a:lnTo>
                    <a:pt x="1268126" y="0"/>
                  </a:lnTo>
                  <a:cubicBezTo>
                    <a:pt x="1271921" y="0"/>
                    <a:pt x="1275561" y="1508"/>
                    <a:pt x="1278244" y="4191"/>
                  </a:cubicBezTo>
                  <a:cubicBezTo>
                    <a:pt x="1280928" y="6875"/>
                    <a:pt x="1282435" y="10515"/>
                    <a:pt x="1282435" y="14310"/>
                  </a:cubicBezTo>
                  <a:lnTo>
                    <a:pt x="1282435" y="231362"/>
                  </a:lnTo>
                  <a:cubicBezTo>
                    <a:pt x="1282435" y="235158"/>
                    <a:pt x="1280928" y="238797"/>
                    <a:pt x="1278244" y="241481"/>
                  </a:cubicBezTo>
                  <a:cubicBezTo>
                    <a:pt x="1275561" y="244164"/>
                    <a:pt x="1271921" y="245672"/>
                    <a:pt x="1268126" y="245672"/>
                  </a:cubicBezTo>
                  <a:lnTo>
                    <a:pt x="14310" y="245672"/>
                  </a:lnTo>
                  <a:cubicBezTo>
                    <a:pt x="10515" y="245672"/>
                    <a:pt x="6875" y="244164"/>
                    <a:pt x="4191" y="241481"/>
                  </a:cubicBezTo>
                  <a:cubicBezTo>
                    <a:pt x="1508" y="238797"/>
                    <a:pt x="0" y="235158"/>
                    <a:pt x="0" y="231362"/>
                  </a:cubicBezTo>
                  <a:lnTo>
                    <a:pt x="0" y="14310"/>
                  </a:lnTo>
                  <a:cubicBezTo>
                    <a:pt x="0" y="10515"/>
                    <a:pt x="1508" y="6875"/>
                    <a:pt x="4191" y="4191"/>
                  </a:cubicBezTo>
                  <a:cubicBezTo>
                    <a:pt x="6875" y="1508"/>
                    <a:pt x="10515" y="0"/>
                    <a:pt x="14310" y="0"/>
                  </a:cubicBezTo>
                  <a:close/>
                </a:path>
              </a:pathLst>
            </a:custGeom>
            <a:solidFill>
              <a:srgbClr val="6F769C"/>
            </a:solidFill>
            <a:ln w="9525" cap="sq">
              <a:solidFill>
                <a:srgbClr val="343D63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1282435" cy="2932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7471121" y="4224351"/>
            <a:ext cx="8456698" cy="1502202"/>
            <a:chOff x="0" y="0"/>
            <a:chExt cx="2227278" cy="395642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2227278" cy="395642"/>
            </a:xfrm>
            <a:custGeom>
              <a:avLst/>
              <a:gdLst/>
              <a:ahLst/>
              <a:cxnLst/>
              <a:rect r="r" b="b" t="t" l="l"/>
              <a:pathLst>
                <a:path h="395642" w="2227278">
                  <a:moveTo>
                    <a:pt x="0" y="0"/>
                  </a:moveTo>
                  <a:lnTo>
                    <a:pt x="2227278" y="0"/>
                  </a:lnTo>
                  <a:lnTo>
                    <a:pt x="2227278" y="395642"/>
                  </a:lnTo>
                  <a:lnTo>
                    <a:pt x="0" y="395642"/>
                  </a:lnTo>
                  <a:close/>
                </a:path>
              </a:pathLst>
            </a:custGeom>
            <a:solidFill>
              <a:srgbClr val="F2F5FF"/>
            </a:solidFill>
            <a:ln w="9525" cap="sq">
              <a:solidFill>
                <a:srgbClr val="3D4569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47625"/>
              <a:ext cx="2227278" cy="4432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27" id="27"/>
          <p:cNvSpPr/>
          <p:nvPr/>
        </p:nvSpPr>
        <p:spPr>
          <a:xfrm flipH="false" flipV="false" rot="0">
            <a:off x="2734993" y="4354981"/>
            <a:ext cx="3526265" cy="3442917"/>
          </a:xfrm>
          <a:custGeom>
            <a:avLst/>
            <a:gdLst/>
            <a:ahLst/>
            <a:cxnLst/>
            <a:rect r="r" b="b" t="t" l="l"/>
            <a:pathLst>
              <a:path h="3442917" w="3526265">
                <a:moveTo>
                  <a:pt x="0" y="0"/>
                </a:moveTo>
                <a:lnTo>
                  <a:pt x="3526265" y="0"/>
                </a:lnTo>
                <a:lnTo>
                  <a:pt x="3526265" y="3442916"/>
                </a:lnTo>
                <a:lnTo>
                  <a:pt x="0" y="34429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8" id="28"/>
          <p:cNvGrpSpPr/>
          <p:nvPr/>
        </p:nvGrpSpPr>
        <p:grpSpPr>
          <a:xfrm rot="0">
            <a:off x="8215538" y="200151"/>
            <a:ext cx="1856924" cy="928439"/>
            <a:chOff x="0" y="0"/>
            <a:chExt cx="2475899" cy="1237919"/>
          </a:xfrm>
        </p:grpSpPr>
        <p:grpSp>
          <p:nvGrpSpPr>
            <p:cNvPr name="Group 29" id="29"/>
            <p:cNvGrpSpPr/>
            <p:nvPr/>
          </p:nvGrpSpPr>
          <p:grpSpPr>
            <a:xfrm rot="0">
              <a:off x="978382" y="0"/>
              <a:ext cx="505122" cy="402903"/>
              <a:chOff x="0" y="0"/>
              <a:chExt cx="364681" cy="290882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364681" cy="290882"/>
              </a:xfrm>
              <a:custGeom>
                <a:avLst/>
                <a:gdLst/>
                <a:ahLst/>
                <a:cxnLst/>
                <a:rect r="r" b="b" t="t" l="l"/>
                <a:pathLst>
                  <a:path h="290882" w="364681">
                    <a:moveTo>
                      <a:pt x="145441" y="0"/>
                    </a:moveTo>
                    <a:lnTo>
                      <a:pt x="219240" y="0"/>
                    </a:lnTo>
                    <a:cubicBezTo>
                      <a:pt x="257814" y="0"/>
                      <a:pt x="294807" y="15323"/>
                      <a:pt x="322083" y="42599"/>
                    </a:cubicBezTo>
                    <a:cubicBezTo>
                      <a:pt x="349358" y="69874"/>
                      <a:pt x="364681" y="106868"/>
                      <a:pt x="364681" y="145441"/>
                    </a:cubicBezTo>
                    <a:lnTo>
                      <a:pt x="364681" y="145441"/>
                    </a:lnTo>
                    <a:cubicBezTo>
                      <a:pt x="364681" y="225766"/>
                      <a:pt x="299565" y="290882"/>
                      <a:pt x="219240" y="290882"/>
                    </a:cubicBezTo>
                    <a:lnTo>
                      <a:pt x="145441" y="290882"/>
                    </a:lnTo>
                    <a:cubicBezTo>
                      <a:pt x="106868" y="290882"/>
                      <a:pt x="69874" y="275559"/>
                      <a:pt x="42599" y="248284"/>
                    </a:cubicBezTo>
                    <a:cubicBezTo>
                      <a:pt x="15323" y="221008"/>
                      <a:pt x="0" y="184015"/>
                      <a:pt x="0" y="145441"/>
                    </a:cubicBezTo>
                    <a:lnTo>
                      <a:pt x="0" y="145441"/>
                    </a:lnTo>
                    <a:cubicBezTo>
                      <a:pt x="0" y="106868"/>
                      <a:pt x="15323" y="69874"/>
                      <a:pt x="42599" y="42599"/>
                    </a:cubicBezTo>
                    <a:cubicBezTo>
                      <a:pt x="69874" y="15323"/>
                      <a:pt x="106868" y="0"/>
                      <a:pt x="145441" y="0"/>
                    </a:cubicBez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-47625"/>
                <a:ext cx="364681" cy="33850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2" id="32"/>
            <p:cNvGrpSpPr/>
            <p:nvPr/>
          </p:nvGrpSpPr>
          <p:grpSpPr>
            <a:xfrm rot="0">
              <a:off x="843786" y="220390"/>
              <a:ext cx="776592" cy="747286"/>
              <a:chOff x="0" y="0"/>
              <a:chExt cx="560673" cy="539515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560673" cy="539516"/>
              </a:xfrm>
              <a:custGeom>
                <a:avLst/>
                <a:gdLst/>
                <a:ahLst/>
                <a:cxnLst/>
                <a:rect r="r" b="b" t="t" l="l"/>
                <a:pathLst>
                  <a:path h="539516" w="560673">
                    <a:moveTo>
                      <a:pt x="61414" y="0"/>
                    </a:moveTo>
                    <a:lnTo>
                      <a:pt x="499259" y="0"/>
                    </a:lnTo>
                    <a:cubicBezTo>
                      <a:pt x="515547" y="0"/>
                      <a:pt x="531168" y="6470"/>
                      <a:pt x="542686" y="17988"/>
                    </a:cubicBezTo>
                    <a:cubicBezTo>
                      <a:pt x="554203" y="29505"/>
                      <a:pt x="560673" y="45126"/>
                      <a:pt x="560673" y="61414"/>
                    </a:cubicBezTo>
                    <a:lnTo>
                      <a:pt x="560673" y="478102"/>
                    </a:lnTo>
                    <a:cubicBezTo>
                      <a:pt x="560673" y="494390"/>
                      <a:pt x="554203" y="510010"/>
                      <a:pt x="542686" y="521528"/>
                    </a:cubicBezTo>
                    <a:cubicBezTo>
                      <a:pt x="531168" y="533045"/>
                      <a:pt x="515547" y="539516"/>
                      <a:pt x="499259" y="539516"/>
                    </a:cubicBezTo>
                    <a:lnTo>
                      <a:pt x="61414" y="539516"/>
                    </a:lnTo>
                    <a:cubicBezTo>
                      <a:pt x="45126" y="539516"/>
                      <a:pt x="29505" y="533045"/>
                      <a:pt x="17988" y="521528"/>
                    </a:cubicBezTo>
                    <a:cubicBezTo>
                      <a:pt x="6470" y="510010"/>
                      <a:pt x="0" y="494390"/>
                      <a:pt x="0" y="478102"/>
                    </a:cubicBezTo>
                    <a:lnTo>
                      <a:pt x="0" y="61414"/>
                    </a:lnTo>
                    <a:cubicBezTo>
                      <a:pt x="0" y="45126"/>
                      <a:pt x="6470" y="29505"/>
                      <a:pt x="17988" y="17988"/>
                    </a:cubicBezTo>
                    <a:cubicBezTo>
                      <a:pt x="29505" y="6470"/>
                      <a:pt x="45126" y="0"/>
                      <a:pt x="61414" y="0"/>
                    </a:cubicBez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34" id="34"/>
              <p:cNvSpPr txBox="true"/>
              <p:nvPr/>
            </p:nvSpPr>
            <p:spPr>
              <a:xfrm>
                <a:off x="0" y="-47625"/>
                <a:ext cx="560673" cy="587140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5" id="35"/>
            <p:cNvGrpSpPr/>
            <p:nvPr/>
          </p:nvGrpSpPr>
          <p:grpSpPr>
            <a:xfrm rot="-2700000">
              <a:off x="751131" y="771112"/>
              <a:ext cx="218108" cy="73231"/>
              <a:chOff x="0" y="0"/>
              <a:chExt cx="157466" cy="52870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157466" cy="52870"/>
              </a:xfrm>
              <a:custGeom>
                <a:avLst/>
                <a:gdLst/>
                <a:ahLst/>
                <a:cxnLst/>
                <a:rect r="r" b="b" t="t" l="l"/>
                <a:pathLst>
                  <a:path h="52870" w="157466">
                    <a:moveTo>
                      <a:pt x="0" y="0"/>
                    </a:moveTo>
                    <a:lnTo>
                      <a:pt x="157466" y="0"/>
                    </a:lnTo>
                    <a:lnTo>
                      <a:pt x="157466" y="52870"/>
                    </a:lnTo>
                    <a:lnTo>
                      <a:pt x="0" y="52870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37" id="37"/>
              <p:cNvSpPr txBox="true"/>
              <p:nvPr/>
            </p:nvSpPr>
            <p:spPr>
              <a:xfrm>
                <a:off x="0" y="-47625"/>
                <a:ext cx="157466" cy="10049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8" id="38"/>
            <p:cNvGrpSpPr/>
            <p:nvPr/>
          </p:nvGrpSpPr>
          <p:grpSpPr>
            <a:xfrm rot="0">
              <a:off x="860610" y="236370"/>
              <a:ext cx="741846" cy="814932"/>
              <a:chOff x="0" y="0"/>
              <a:chExt cx="535588" cy="588354"/>
            </a:xfrm>
          </p:grpSpPr>
          <p:sp>
            <p:nvSpPr>
              <p:cNvPr name="Freeform 39" id="39"/>
              <p:cNvSpPr/>
              <p:nvPr/>
            </p:nvSpPr>
            <p:spPr>
              <a:xfrm flipH="false" flipV="false" rot="0">
                <a:off x="0" y="0"/>
                <a:ext cx="535588" cy="588354"/>
              </a:xfrm>
              <a:custGeom>
                <a:avLst/>
                <a:gdLst/>
                <a:ahLst/>
                <a:cxnLst/>
                <a:rect r="r" b="b" t="t" l="l"/>
                <a:pathLst>
                  <a:path h="588354" w="535588">
                    <a:moveTo>
                      <a:pt x="64290" y="0"/>
                    </a:moveTo>
                    <a:lnTo>
                      <a:pt x="471298" y="0"/>
                    </a:lnTo>
                    <a:cubicBezTo>
                      <a:pt x="488348" y="0"/>
                      <a:pt x="504701" y="6773"/>
                      <a:pt x="516758" y="18830"/>
                    </a:cubicBezTo>
                    <a:cubicBezTo>
                      <a:pt x="528814" y="30887"/>
                      <a:pt x="535588" y="47239"/>
                      <a:pt x="535588" y="64290"/>
                    </a:cubicBezTo>
                    <a:lnTo>
                      <a:pt x="535588" y="524063"/>
                    </a:lnTo>
                    <a:cubicBezTo>
                      <a:pt x="535588" y="541114"/>
                      <a:pt x="528814" y="557467"/>
                      <a:pt x="516758" y="569523"/>
                    </a:cubicBezTo>
                    <a:cubicBezTo>
                      <a:pt x="504701" y="581580"/>
                      <a:pt x="488348" y="588354"/>
                      <a:pt x="471298" y="588354"/>
                    </a:cubicBezTo>
                    <a:lnTo>
                      <a:pt x="64290" y="588354"/>
                    </a:lnTo>
                    <a:cubicBezTo>
                      <a:pt x="28784" y="588354"/>
                      <a:pt x="0" y="559570"/>
                      <a:pt x="0" y="524063"/>
                    </a:cubicBezTo>
                    <a:lnTo>
                      <a:pt x="0" y="64290"/>
                    </a:lnTo>
                    <a:cubicBezTo>
                      <a:pt x="0" y="28784"/>
                      <a:pt x="28784" y="0"/>
                      <a:pt x="64290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40" id="40"/>
              <p:cNvSpPr txBox="true"/>
              <p:nvPr/>
            </p:nvSpPr>
            <p:spPr>
              <a:xfrm>
                <a:off x="0" y="-47625"/>
                <a:ext cx="535588" cy="635979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41" id="41"/>
            <p:cNvGrpSpPr/>
            <p:nvPr/>
          </p:nvGrpSpPr>
          <p:grpSpPr>
            <a:xfrm rot="0">
              <a:off x="0" y="806705"/>
              <a:ext cx="2475899" cy="402215"/>
              <a:chOff x="0" y="0"/>
              <a:chExt cx="1787516" cy="290386"/>
            </a:xfrm>
          </p:grpSpPr>
          <p:sp>
            <p:nvSpPr>
              <p:cNvPr name="Freeform 42" id="42"/>
              <p:cNvSpPr/>
              <p:nvPr/>
            </p:nvSpPr>
            <p:spPr>
              <a:xfrm flipH="false" flipV="false" rot="0">
                <a:off x="0" y="0"/>
                <a:ext cx="1787516" cy="290386"/>
              </a:xfrm>
              <a:custGeom>
                <a:avLst/>
                <a:gdLst/>
                <a:ahLst/>
                <a:cxnLst/>
                <a:rect r="r" b="b" t="t" l="l"/>
                <a:pathLst>
                  <a:path h="290386" w="1787516">
                    <a:moveTo>
                      <a:pt x="65495" y="0"/>
                    </a:moveTo>
                    <a:lnTo>
                      <a:pt x="1722022" y="0"/>
                    </a:lnTo>
                    <a:cubicBezTo>
                      <a:pt x="1758193" y="0"/>
                      <a:pt x="1787516" y="29323"/>
                      <a:pt x="1787516" y="65495"/>
                    </a:cubicBezTo>
                    <a:lnTo>
                      <a:pt x="1787516" y="224891"/>
                    </a:lnTo>
                    <a:cubicBezTo>
                      <a:pt x="1787516" y="261063"/>
                      <a:pt x="1758193" y="290386"/>
                      <a:pt x="1722022" y="290386"/>
                    </a:cubicBezTo>
                    <a:lnTo>
                      <a:pt x="65495" y="290386"/>
                    </a:lnTo>
                    <a:cubicBezTo>
                      <a:pt x="29323" y="290386"/>
                      <a:pt x="0" y="261063"/>
                      <a:pt x="0" y="224891"/>
                    </a:cubicBezTo>
                    <a:lnTo>
                      <a:pt x="0" y="65495"/>
                    </a:lnTo>
                    <a:cubicBezTo>
                      <a:pt x="0" y="29323"/>
                      <a:pt x="29323" y="0"/>
                      <a:pt x="65495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43" id="43"/>
              <p:cNvSpPr txBox="true"/>
              <p:nvPr/>
            </p:nvSpPr>
            <p:spPr>
              <a:xfrm>
                <a:off x="0" y="-47625"/>
                <a:ext cx="1787516" cy="338011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44" id="44"/>
            <p:cNvGrpSpPr/>
            <p:nvPr/>
          </p:nvGrpSpPr>
          <p:grpSpPr>
            <a:xfrm rot="0">
              <a:off x="990591" y="23206"/>
              <a:ext cx="481884" cy="426329"/>
              <a:chOff x="0" y="0"/>
              <a:chExt cx="347904" cy="307795"/>
            </a:xfrm>
          </p:grpSpPr>
          <p:sp>
            <p:nvSpPr>
              <p:cNvPr name="Freeform 45" id="45"/>
              <p:cNvSpPr/>
              <p:nvPr/>
            </p:nvSpPr>
            <p:spPr>
              <a:xfrm flipH="false" flipV="false" rot="0">
                <a:off x="0" y="0"/>
                <a:ext cx="347904" cy="307795"/>
              </a:xfrm>
              <a:custGeom>
                <a:avLst/>
                <a:gdLst/>
                <a:ahLst/>
                <a:cxnLst/>
                <a:rect r="r" b="b" t="t" l="l"/>
                <a:pathLst>
                  <a:path h="307795" w="347904">
                    <a:moveTo>
                      <a:pt x="153898" y="0"/>
                    </a:moveTo>
                    <a:lnTo>
                      <a:pt x="194006" y="0"/>
                    </a:lnTo>
                    <a:cubicBezTo>
                      <a:pt x="279002" y="0"/>
                      <a:pt x="347904" y="68902"/>
                      <a:pt x="347904" y="153898"/>
                    </a:cubicBezTo>
                    <a:lnTo>
                      <a:pt x="347904" y="153898"/>
                    </a:lnTo>
                    <a:cubicBezTo>
                      <a:pt x="347904" y="194714"/>
                      <a:pt x="331690" y="233858"/>
                      <a:pt x="302828" y="262720"/>
                    </a:cubicBezTo>
                    <a:cubicBezTo>
                      <a:pt x="273967" y="291581"/>
                      <a:pt x="234822" y="307795"/>
                      <a:pt x="194006" y="307795"/>
                    </a:cubicBezTo>
                    <a:lnTo>
                      <a:pt x="153898" y="307795"/>
                    </a:lnTo>
                    <a:cubicBezTo>
                      <a:pt x="68902" y="307795"/>
                      <a:pt x="0" y="238893"/>
                      <a:pt x="0" y="153898"/>
                    </a:cubicBezTo>
                    <a:lnTo>
                      <a:pt x="0" y="153898"/>
                    </a:lnTo>
                    <a:cubicBezTo>
                      <a:pt x="0" y="68902"/>
                      <a:pt x="68902" y="0"/>
                      <a:pt x="153898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46" id="46"/>
              <p:cNvSpPr txBox="true"/>
              <p:nvPr/>
            </p:nvSpPr>
            <p:spPr>
              <a:xfrm>
                <a:off x="0" y="-47625"/>
                <a:ext cx="347904" cy="355420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47" id="47"/>
            <p:cNvGrpSpPr/>
            <p:nvPr/>
          </p:nvGrpSpPr>
          <p:grpSpPr>
            <a:xfrm rot="0">
              <a:off x="0" y="998793"/>
              <a:ext cx="2475899" cy="123219"/>
              <a:chOff x="0" y="0"/>
              <a:chExt cx="1787516" cy="88960"/>
            </a:xfrm>
          </p:grpSpPr>
          <p:sp>
            <p:nvSpPr>
              <p:cNvPr name="Freeform 48" id="48"/>
              <p:cNvSpPr/>
              <p:nvPr/>
            </p:nvSpPr>
            <p:spPr>
              <a:xfrm flipH="false" flipV="false" rot="0">
                <a:off x="0" y="0"/>
                <a:ext cx="1787516" cy="88960"/>
              </a:xfrm>
              <a:custGeom>
                <a:avLst/>
                <a:gdLst/>
                <a:ahLst/>
                <a:cxnLst/>
                <a:rect r="r" b="b" t="t" l="l"/>
                <a:pathLst>
                  <a:path h="88960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88960"/>
                    </a:lnTo>
                    <a:lnTo>
                      <a:pt x="0" y="88960"/>
                    </a:lnTo>
                    <a:close/>
                  </a:path>
                </a:pathLst>
              </a:custGeom>
              <a:solidFill>
                <a:srgbClr val="000C0D"/>
              </a:solidFill>
            </p:spPr>
          </p:sp>
          <p:sp>
            <p:nvSpPr>
              <p:cNvPr name="TextBox 49" id="49"/>
              <p:cNvSpPr txBox="true"/>
              <p:nvPr/>
            </p:nvSpPr>
            <p:spPr>
              <a:xfrm>
                <a:off x="0" y="-47625"/>
                <a:ext cx="1787516" cy="13658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0" id="50"/>
            <p:cNvGrpSpPr/>
            <p:nvPr/>
          </p:nvGrpSpPr>
          <p:grpSpPr>
            <a:xfrm rot="0">
              <a:off x="0" y="1078685"/>
              <a:ext cx="2475899" cy="150937"/>
              <a:chOff x="0" y="0"/>
              <a:chExt cx="1787516" cy="108971"/>
            </a:xfrm>
          </p:grpSpPr>
          <p:sp>
            <p:nvSpPr>
              <p:cNvPr name="Freeform 51" id="51"/>
              <p:cNvSpPr/>
              <p:nvPr/>
            </p:nvSpPr>
            <p:spPr>
              <a:xfrm flipH="false" flipV="false" rot="0">
                <a:off x="0" y="0"/>
                <a:ext cx="1787516" cy="108971"/>
              </a:xfrm>
              <a:custGeom>
                <a:avLst/>
                <a:gdLst/>
                <a:ahLst/>
                <a:cxnLst/>
                <a:rect r="r" b="b" t="t" l="l"/>
                <a:pathLst>
                  <a:path h="108971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108971"/>
                    </a:lnTo>
                    <a:lnTo>
                      <a:pt x="0" y="108971"/>
                    </a:lnTo>
                    <a:close/>
                  </a:path>
                </a:pathLst>
              </a:custGeom>
              <a:solidFill>
                <a:srgbClr val="FCF1FA"/>
              </a:solidFill>
            </p:spPr>
          </p:sp>
          <p:sp>
            <p:nvSpPr>
              <p:cNvPr name="TextBox 52" id="52"/>
              <p:cNvSpPr txBox="true"/>
              <p:nvPr/>
            </p:nvSpPr>
            <p:spPr>
              <a:xfrm>
                <a:off x="0" y="-47625"/>
                <a:ext cx="1787516" cy="156596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sp>
          <p:nvSpPr>
            <p:cNvPr name="AutoShape 53" id="53"/>
            <p:cNvSpPr/>
            <p:nvPr/>
          </p:nvSpPr>
          <p:spPr>
            <a:xfrm>
              <a:off x="0" y="1141369"/>
              <a:ext cx="2475899" cy="0"/>
            </a:xfrm>
            <a:prstGeom prst="line">
              <a:avLst/>
            </a:prstGeom>
            <a:ln cap="flat" w="11736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4" id="54"/>
            <p:cNvSpPr/>
            <p:nvPr/>
          </p:nvSpPr>
          <p:spPr>
            <a:xfrm>
              <a:off x="0" y="1154528"/>
              <a:ext cx="2475899" cy="0"/>
            </a:xfrm>
            <a:prstGeom prst="line">
              <a:avLst/>
            </a:prstGeom>
            <a:ln cap="flat" w="19559">
              <a:solidFill>
                <a:srgbClr val="2D455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5" id="55"/>
            <p:cNvSpPr/>
            <p:nvPr/>
          </p:nvSpPr>
          <p:spPr>
            <a:xfrm>
              <a:off x="0" y="1184394"/>
              <a:ext cx="2475899" cy="0"/>
            </a:xfrm>
            <a:prstGeom prst="line">
              <a:avLst/>
            </a:prstGeom>
            <a:ln cap="flat" w="11736">
              <a:solidFill>
                <a:srgbClr val="2D4550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56" id="56"/>
            <p:cNvGrpSpPr/>
            <p:nvPr/>
          </p:nvGrpSpPr>
          <p:grpSpPr>
            <a:xfrm rot="0">
              <a:off x="0" y="1191546"/>
              <a:ext cx="2475899" cy="17374"/>
              <a:chOff x="0" y="0"/>
              <a:chExt cx="1787516" cy="12543"/>
            </a:xfrm>
          </p:grpSpPr>
          <p:sp>
            <p:nvSpPr>
              <p:cNvPr name="Freeform 57" id="57"/>
              <p:cNvSpPr/>
              <p:nvPr/>
            </p:nvSpPr>
            <p:spPr>
              <a:xfrm flipH="false" flipV="false" rot="0">
                <a:off x="0" y="0"/>
                <a:ext cx="178751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58" id="58"/>
              <p:cNvSpPr txBox="true"/>
              <p:nvPr/>
            </p:nvSpPr>
            <p:spPr>
              <a:xfrm>
                <a:off x="0" y="-47625"/>
                <a:ext cx="1787516" cy="60168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9" id="59"/>
            <p:cNvGrpSpPr/>
            <p:nvPr/>
          </p:nvGrpSpPr>
          <p:grpSpPr>
            <a:xfrm rot="2700000">
              <a:off x="1512342" y="779290"/>
              <a:ext cx="234463" cy="56875"/>
              <a:chOff x="0" y="0"/>
              <a:chExt cx="169275" cy="41062"/>
            </a:xfrm>
          </p:grpSpPr>
          <p:sp>
            <p:nvSpPr>
              <p:cNvPr name="Freeform 60" id="60"/>
              <p:cNvSpPr/>
              <p:nvPr/>
            </p:nvSpPr>
            <p:spPr>
              <a:xfrm flipH="false" flipV="false" rot="0">
                <a:off x="0" y="0"/>
                <a:ext cx="169275" cy="41062"/>
              </a:xfrm>
              <a:custGeom>
                <a:avLst/>
                <a:gdLst/>
                <a:ahLst/>
                <a:cxnLst/>
                <a:rect r="r" b="b" t="t" l="l"/>
                <a:pathLst>
                  <a:path h="41062" w="169275">
                    <a:moveTo>
                      <a:pt x="0" y="0"/>
                    </a:moveTo>
                    <a:lnTo>
                      <a:pt x="169275" y="0"/>
                    </a:lnTo>
                    <a:lnTo>
                      <a:pt x="169275" y="41062"/>
                    </a:lnTo>
                    <a:lnTo>
                      <a:pt x="0" y="41062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61" id="61"/>
              <p:cNvSpPr txBox="true"/>
              <p:nvPr/>
            </p:nvSpPr>
            <p:spPr>
              <a:xfrm>
                <a:off x="0" y="-47625"/>
                <a:ext cx="169275" cy="8868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2" id="62"/>
            <p:cNvGrpSpPr/>
            <p:nvPr/>
          </p:nvGrpSpPr>
          <p:grpSpPr>
            <a:xfrm rot="0">
              <a:off x="0" y="1186918"/>
              <a:ext cx="2475899" cy="51001"/>
              <a:chOff x="0" y="0"/>
              <a:chExt cx="1787516" cy="36821"/>
            </a:xfrm>
          </p:grpSpPr>
          <p:sp>
            <p:nvSpPr>
              <p:cNvPr name="Freeform 63" id="63"/>
              <p:cNvSpPr/>
              <p:nvPr/>
            </p:nvSpPr>
            <p:spPr>
              <a:xfrm flipH="false" flipV="false" rot="0">
                <a:off x="0" y="0"/>
                <a:ext cx="1787516" cy="36821"/>
              </a:xfrm>
              <a:custGeom>
                <a:avLst/>
                <a:gdLst/>
                <a:ahLst/>
                <a:cxnLst/>
                <a:rect r="r" b="b" t="t" l="l"/>
                <a:pathLst>
                  <a:path h="36821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36821"/>
                    </a:lnTo>
                    <a:lnTo>
                      <a:pt x="0" y="36821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64" id="64"/>
              <p:cNvSpPr txBox="true"/>
              <p:nvPr/>
            </p:nvSpPr>
            <p:spPr>
              <a:xfrm>
                <a:off x="0" y="-47625"/>
                <a:ext cx="1787516" cy="84446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5" id="65"/>
            <p:cNvGrpSpPr/>
            <p:nvPr/>
          </p:nvGrpSpPr>
          <p:grpSpPr>
            <a:xfrm rot="0">
              <a:off x="1605779" y="599360"/>
              <a:ext cx="47588" cy="159157"/>
              <a:chOff x="0" y="0"/>
              <a:chExt cx="243028" cy="812800"/>
            </a:xfrm>
          </p:grpSpPr>
          <p:sp>
            <p:nvSpPr>
              <p:cNvPr name="Freeform 66" id="66"/>
              <p:cNvSpPr/>
              <p:nvPr/>
            </p:nvSpPr>
            <p:spPr>
              <a:xfrm flipH="false" flipV="false" rot="0">
                <a:off x="0" y="0"/>
                <a:ext cx="243028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243028">
                    <a:moveTo>
                      <a:pt x="121514" y="0"/>
                    </a:moveTo>
                    <a:cubicBezTo>
                      <a:pt x="54404" y="0"/>
                      <a:pt x="0" y="181951"/>
                      <a:pt x="0" y="406400"/>
                    </a:cubicBezTo>
                    <a:cubicBezTo>
                      <a:pt x="0" y="630849"/>
                      <a:pt x="54404" y="812800"/>
                      <a:pt x="121514" y="812800"/>
                    </a:cubicBezTo>
                    <a:cubicBezTo>
                      <a:pt x="188624" y="812800"/>
                      <a:pt x="243028" y="630849"/>
                      <a:pt x="243028" y="406400"/>
                    </a:cubicBezTo>
                    <a:cubicBezTo>
                      <a:pt x="243028" y="181951"/>
                      <a:pt x="188624" y="0"/>
                      <a:pt x="121514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67" id="67"/>
              <p:cNvSpPr txBox="true"/>
              <p:nvPr/>
            </p:nvSpPr>
            <p:spPr>
              <a:xfrm>
                <a:off x="22784" y="28575"/>
                <a:ext cx="197460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8" id="68"/>
            <p:cNvGrpSpPr/>
            <p:nvPr/>
          </p:nvGrpSpPr>
          <p:grpSpPr>
            <a:xfrm rot="0">
              <a:off x="1151630" y="109289"/>
              <a:ext cx="183597" cy="174561"/>
              <a:chOff x="0" y="0"/>
              <a:chExt cx="870813" cy="827953"/>
            </a:xfrm>
          </p:grpSpPr>
          <p:sp>
            <p:nvSpPr>
              <p:cNvPr name="Freeform 69" id="69"/>
              <p:cNvSpPr/>
              <p:nvPr/>
            </p:nvSpPr>
            <p:spPr>
              <a:xfrm flipH="false" flipV="false" rot="0">
                <a:off x="0" y="0"/>
                <a:ext cx="870813" cy="827953"/>
              </a:xfrm>
              <a:custGeom>
                <a:avLst/>
                <a:gdLst/>
                <a:ahLst/>
                <a:cxnLst/>
                <a:rect r="r" b="b" t="t" l="l"/>
                <a:pathLst>
                  <a:path h="827953" w="870813">
                    <a:moveTo>
                      <a:pt x="435406" y="0"/>
                    </a:moveTo>
                    <a:cubicBezTo>
                      <a:pt x="194938" y="0"/>
                      <a:pt x="0" y="185344"/>
                      <a:pt x="0" y="413977"/>
                    </a:cubicBezTo>
                    <a:cubicBezTo>
                      <a:pt x="0" y="642610"/>
                      <a:pt x="194938" y="827953"/>
                      <a:pt x="435406" y="827953"/>
                    </a:cubicBezTo>
                    <a:cubicBezTo>
                      <a:pt x="675875" y="827953"/>
                      <a:pt x="870813" y="642610"/>
                      <a:pt x="870813" y="413977"/>
                    </a:cubicBezTo>
                    <a:cubicBezTo>
                      <a:pt x="870813" y="185344"/>
                      <a:pt x="675875" y="0"/>
                      <a:pt x="435406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70" id="70"/>
              <p:cNvSpPr txBox="true"/>
              <p:nvPr/>
            </p:nvSpPr>
            <p:spPr>
              <a:xfrm>
                <a:off x="81639" y="29996"/>
                <a:ext cx="707535" cy="72033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71" id="71"/>
            <p:cNvGrpSpPr/>
            <p:nvPr/>
          </p:nvGrpSpPr>
          <p:grpSpPr>
            <a:xfrm rot="0">
              <a:off x="1139145" y="118432"/>
              <a:ext cx="183597" cy="171366"/>
              <a:chOff x="0" y="0"/>
              <a:chExt cx="870813" cy="812800"/>
            </a:xfrm>
          </p:grpSpPr>
          <p:sp>
            <p:nvSpPr>
              <p:cNvPr name="Freeform 72" id="72"/>
              <p:cNvSpPr/>
              <p:nvPr/>
            </p:nvSpPr>
            <p:spPr>
              <a:xfrm flipH="false" flipV="false" rot="0">
                <a:off x="0" y="0"/>
                <a:ext cx="87081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70813">
                    <a:moveTo>
                      <a:pt x="435406" y="0"/>
                    </a:moveTo>
                    <a:cubicBezTo>
                      <a:pt x="194938" y="0"/>
                      <a:pt x="0" y="181951"/>
                      <a:pt x="0" y="406400"/>
                    </a:cubicBezTo>
                    <a:cubicBezTo>
                      <a:pt x="0" y="630849"/>
                      <a:pt x="194938" y="812800"/>
                      <a:pt x="435406" y="812800"/>
                    </a:cubicBezTo>
                    <a:cubicBezTo>
                      <a:pt x="675875" y="812800"/>
                      <a:pt x="870813" y="630849"/>
                      <a:pt x="870813" y="406400"/>
                    </a:cubicBezTo>
                    <a:cubicBezTo>
                      <a:pt x="870813" y="181951"/>
                      <a:pt x="675875" y="0"/>
                      <a:pt x="435406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73" id="73"/>
              <p:cNvSpPr txBox="true"/>
              <p:nvPr/>
            </p:nvSpPr>
            <p:spPr>
              <a:xfrm>
                <a:off x="81639" y="28575"/>
                <a:ext cx="707535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74" id="74"/>
            <p:cNvGrpSpPr/>
            <p:nvPr/>
          </p:nvGrpSpPr>
          <p:grpSpPr>
            <a:xfrm rot="0">
              <a:off x="813022" y="586554"/>
              <a:ext cx="47588" cy="159157"/>
              <a:chOff x="0" y="0"/>
              <a:chExt cx="243028" cy="812800"/>
            </a:xfrm>
          </p:grpSpPr>
          <p:sp>
            <p:nvSpPr>
              <p:cNvPr name="Freeform 75" id="75"/>
              <p:cNvSpPr/>
              <p:nvPr/>
            </p:nvSpPr>
            <p:spPr>
              <a:xfrm flipH="false" flipV="false" rot="0">
                <a:off x="0" y="0"/>
                <a:ext cx="243028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243028">
                    <a:moveTo>
                      <a:pt x="121514" y="0"/>
                    </a:moveTo>
                    <a:cubicBezTo>
                      <a:pt x="54404" y="0"/>
                      <a:pt x="0" y="181951"/>
                      <a:pt x="0" y="406400"/>
                    </a:cubicBezTo>
                    <a:cubicBezTo>
                      <a:pt x="0" y="630849"/>
                      <a:pt x="54404" y="812800"/>
                      <a:pt x="121514" y="812800"/>
                    </a:cubicBezTo>
                    <a:cubicBezTo>
                      <a:pt x="188624" y="812800"/>
                      <a:pt x="243028" y="630849"/>
                      <a:pt x="243028" y="406400"/>
                    </a:cubicBezTo>
                    <a:cubicBezTo>
                      <a:pt x="243028" y="181951"/>
                      <a:pt x="188624" y="0"/>
                      <a:pt x="121514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76" id="76"/>
              <p:cNvSpPr txBox="true"/>
              <p:nvPr/>
            </p:nvSpPr>
            <p:spPr>
              <a:xfrm>
                <a:off x="22784" y="28575"/>
                <a:ext cx="197460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</p:grpSp>
      <p:grpSp>
        <p:nvGrpSpPr>
          <p:cNvPr name="Group 77" id="77"/>
          <p:cNvGrpSpPr/>
          <p:nvPr/>
        </p:nvGrpSpPr>
        <p:grpSpPr>
          <a:xfrm rot="0">
            <a:off x="7516574" y="6384630"/>
            <a:ext cx="4823794" cy="926358"/>
            <a:chOff x="0" y="0"/>
            <a:chExt cx="1270464" cy="243979"/>
          </a:xfrm>
        </p:grpSpPr>
        <p:sp>
          <p:nvSpPr>
            <p:cNvPr name="Freeform 78" id="78"/>
            <p:cNvSpPr/>
            <p:nvPr/>
          </p:nvSpPr>
          <p:spPr>
            <a:xfrm flipH="false" flipV="false" rot="0">
              <a:off x="0" y="0"/>
              <a:ext cx="1270464" cy="243979"/>
            </a:xfrm>
            <a:custGeom>
              <a:avLst/>
              <a:gdLst/>
              <a:ahLst/>
              <a:cxnLst/>
              <a:rect r="r" b="b" t="t" l="l"/>
              <a:pathLst>
                <a:path h="243979" w="1270464">
                  <a:moveTo>
                    <a:pt x="14444" y="0"/>
                  </a:moveTo>
                  <a:lnTo>
                    <a:pt x="1256020" y="0"/>
                  </a:lnTo>
                  <a:cubicBezTo>
                    <a:pt x="1259851" y="0"/>
                    <a:pt x="1263525" y="1522"/>
                    <a:pt x="1266234" y="4231"/>
                  </a:cubicBezTo>
                  <a:cubicBezTo>
                    <a:pt x="1268942" y="6940"/>
                    <a:pt x="1270464" y="10614"/>
                    <a:pt x="1270464" y="14444"/>
                  </a:cubicBezTo>
                  <a:lnTo>
                    <a:pt x="1270464" y="229535"/>
                  </a:lnTo>
                  <a:cubicBezTo>
                    <a:pt x="1270464" y="233366"/>
                    <a:pt x="1268942" y="237040"/>
                    <a:pt x="1266234" y="239748"/>
                  </a:cubicBezTo>
                  <a:cubicBezTo>
                    <a:pt x="1263525" y="242457"/>
                    <a:pt x="1259851" y="243979"/>
                    <a:pt x="1256020" y="243979"/>
                  </a:cubicBezTo>
                  <a:lnTo>
                    <a:pt x="14444" y="243979"/>
                  </a:lnTo>
                  <a:cubicBezTo>
                    <a:pt x="10614" y="243979"/>
                    <a:pt x="6940" y="242457"/>
                    <a:pt x="4231" y="239748"/>
                  </a:cubicBezTo>
                  <a:cubicBezTo>
                    <a:pt x="1522" y="237040"/>
                    <a:pt x="0" y="233366"/>
                    <a:pt x="0" y="229535"/>
                  </a:cubicBezTo>
                  <a:lnTo>
                    <a:pt x="0" y="14444"/>
                  </a:lnTo>
                  <a:cubicBezTo>
                    <a:pt x="0" y="10614"/>
                    <a:pt x="1522" y="6940"/>
                    <a:pt x="4231" y="4231"/>
                  </a:cubicBezTo>
                  <a:cubicBezTo>
                    <a:pt x="6940" y="1522"/>
                    <a:pt x="10614" y="0"/>
                    <a:pt x="14444" y="0"/>
                  </a:cubicBezTo>
                  <a:close/>
                </a:path>
              </a:pathLst>
            </a:custGeom>
            <a:solidFill>
              <a:srgbClr val="6F769C"/>
            </a:solidFill>
            <a:ln w="9525" cap="sq">
              <a:solidFill>
                <a:srgbClr val="343D63"/>
              </a:solidFill>
              <a:prstDash val="solid"/>
              <a:miter/>
            </a:ln>
          </p:spPr>
        </p:sp>
        <p:sp>
          <p:nvSpPr>
            <p:cNvPr name="TextBox 79" id="79"/>
            <p:cNvSpPr txBox="true"/>
            <p:nvPr/>
          </p:nvSpPr>
          <p:spPr>
            <a:xfrm>
              <a:off x="0" y="-47625"/>
              <a:ext cx="1270464" cy="2916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80" id="80"/>
          <p:cNvGrpSpPr/>
          <p:nvPr/>
        </p:nvGrpSpPr>
        <p:grpSpPr>
          <a:xfrm rot="0">
            <a:off x="7511001" y="7102351"/>
            <a:ext cx="8416818" cy="1530092"/>
            <a:chOff x="0" y="0"/>
            <a:chExt cx="2216775" cy="402987"/>
          </a:xfrm>
        </p:grpSpPr>
        <p:sp>
          <p:nvSpPr>
            <p:cNvPr name="Freeform 81" id="81"/>
            <p:cNvSpPr/>
            <p:nvPr/>
          </p:nvSpPr>
          <p:spPr>
            <a:xfrm flipH="false" flipV="false" rot="0">
              <a:off x="0" y="0"/>
              <a:ext cx="2216775" cy="402987"/>
            </a:xfrm>
            <a:custGeom>
              <a:avLst/>
              <a:gdLst/>
              <a:ahLst/>
              <a:cxnLst/>
              <a:rect r="r" b="b" t="t" l="l"/>
              <a:pathLst>
                <a:path h="402987" w="2216775">
                  <a:moveTo>
                    <a:pt x="0" y="0"/>
                  </a:moveTo>
                  <a:lnTo>
                    <a:pt x="2216775" y="0"/>
                  </a:lnTo>
                  <a:lnTo>
                    <a:pt x="2216775" y="402987"/>
                  </a:lnTo>
                  <a:lnTo>
                    <a:pt x="0" y="402987"/>
                  </a:lnTo>
                  <a:close/>
                </a:path>
              </a:pathLst>
            </a:custGeom>
            <a:solidFill>
              <a:srgbClr val="F2F5FF"/>
            </a:solidFill>
            <a:ln w="9525" cap="sq">
              <a:solidFill>
                <a:srgbClr val="3D4569"/>
              </a:solidFill>
              <a:prstDash val="solid"/>
              <a:miter/>
            </a:ln>
          </p:spPr>
        </p:sp>
        <p:sp>
          <p:nvSpPr>
            <p:cNvPr name="TextBox 82" id="82"/>
            <p:cNvSpPr txBox="true"/>
            <p:nvPr/>
          </p:nvSpPr>
          <p:spPr>
            <a:xfrm>
              <a:off x="0" y="-47625"/>
              <a:ext cx="2216775" cy="4506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83" id="83"/>
          <p:cNvSpPr txBox="true"/>
          <p:nvPr/>
        </p:nvSpPr>
        <p:spPr>
          <a:xfrm rot="0">
            <a:off x="1243131" y="1496599"/>
            <a:ext cx="1337285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9BA0BB">
                    <a:alpha val="73725"/>
                  </a:srgbClr>
                </a:solidFill>
                <a:latin typeface="Germania One"/>
                <a:ea typeface="Germania One"/>
                <a:cs typeface="Germania One"/>
                <a:sym typeface="Germania One"/>
              </a:rPr>
              <a:t>02</a:t>
            </a:r>
          </a:p>
        </p:txBody>
      </p:sp>
      <p:sp>
        <p:nvSpPr>
          <p:cNvPr name="TextBox 84" id="84"/>
          <p:cNvSpPr txBox="true"/>
          <p:nvPr/>
        </p:nvSpPr>
        <p:spPr>
          <a:xfrm rot="0">
            <a:off x="7583254" y="3613551"/>
            <a:ext cx="4596996" cy="50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b="true">
                <a:solidFill>
                  <a:srgbClr val="FFFFFF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API의 데이터와 지도와의 연계</a:t>
            </a:r>
          </a:p>
        </p:txBody>
      </p:sp>
      <p:sp>
        <p:nvSpPr>
          <p:cNvPr name="TextBox 85" id="85"/>
          <p:cNvSpPr txBox="true"/>
          <p:nvPr/>
        </p:nvSpPr>
        <p:spPr>
          <a:xfrm rot="0">
            <a:off x="2580416" y="1414049"/>
            <a:ext cx="6110274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>
                <a:solidFill>
                  <a:srgbClr val="343D63"/>
                </a:solidFill>
                <a:latin typeface="210 국민체조"/>
                <a:ea typeface="210 국민체조"/>
                <a:cs typeface="210 국민체조"/>
                <a:sym typeface="210 국민체조"/>
              </a:rPr>
              <a:t>사이트 기획 의도</a:t>
            </a:r>
          </a:p>
        </p:txBody>
      </p:sp>
      <p:sp>
        <p:nvSpPr>
          <p:cNvPr name="TextBox 86" id="86"/>
          <p:cNvSpPr txBox="true"/>
          <p:nvPr/>
        </p:nvSpPr>
        <p:spPr>
          <a:xfrm rot="0">
            <a:off x="7690324" y="4504456"/>
            <a:ext cx="8237495" cy="920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22"/>
              </a:lnSpc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API가 제공하는 데이터, 구글 지도 API를 활용하여 사용자들에게 데이터</a:t>
            </a:r>
          </a:p>
          <a:p>
            <a:pPr algn="l">
              <a:lnSpc>
                <a:spcPts val="3822"/>
              </a:lnSpc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 시각화</a:t>
            </a:r>
          </a:p>
        </p:txBody>
      </p:sp>
      <p:sp>
        <p:nvSpPr>
          <p:cNvPr name="TextBox 87" id="87"/>
          <p:cNvSpPr txBox="true"/>
          <p:nvPr/>
        </p:nvSpPr>
        <p:spPr>
          <a:xfrm rot="0">
            <a:off x="7878325" y="6536178"/>
            <a:ext cx="4100292" cy="50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b="true">
                <a:solidFill>
                  <a:srgbClr val="FFFFFF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사용자와의 상호작용</a:t>
            </a:r>
          </a:p>
        </p:txBody>
      </p:sp>
      <p:sp>
        <p:nvSpPr>
          <p:cNvPr name="TextBox 88" id="88"/>
          <p:cNvSpPr txBox="true"/>
          <p:nvPr/>
        </p:nvSpPr>
        <p:spPr>
          <a:xfrm rot="0">
            <a:off x="7690324" y="7368138"/>
            <a:ext cx="8106050" cy="890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0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회원가입 및 로그인 기능, 그리고 다양한 기능 추가하여, 사용자에게 상호작용 할 수 있고, 저장했을 떄 유용한 기능</a:t>
            </a:r>
            <a:r>
              <a:rPr lang="en-US" sz="20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 제공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7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47701" y="-94140"/>
            <a:ext cx="20715765" cy="10381140"/>
            <a:chOff x="0" y="0"/>
            <a:chExt cx="27621019" cy="138415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668582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2" y="0"/>
                  </a:lnTo>
                  <a:lnTo>
                    <a:pt x="7152692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668582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2" y="0"/>
                  </a:lnTo>
                  <a:lnTo>
                    <a:pt x="7152692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357707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357707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046832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046832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980630" y="838519"/>
            <a:ext cx="16435806" cy="8766225"/>
            <a:chOff x="0" y="0"/>
            <a:chExt cx="21914407" cy="11688300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286389" y="280075"/>
              <a:ext cx="21628018" cy="11408225"/>
              <a:chOff x="0" y="0"/>
              <a:chExt cx="4272201" cy="2253477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4272201" cy="2253477"/>
              </a:xfrm>
              <a:custGeom>
                <a:avLst/>
                <a:gdLst/>
                <a:ahLst/>
                <a:cxnLst/>
                <a:rect r="r" b="b" t="t" l="l"/>
                <a:pathLst>
                  <a:path h="2253477" w="4272201">
                    <a:moveTo>
                      <a:pt x="0" y="0"/>
                    </a:moveTo>
                    <a:lnTo>
                      <a:pt x="4272201" y="0"/>
                    </a:lnTo>
                    <a:lnTo>
                      <a:pt x="4272201" y="2253477"/>
                    </a:lnTo>
                    <a:lnTo>
                      <a:pt x="0" y="2253477"/>
                    </a:lnTo>
                    <a:close/>
                  </a:path>
                </a:pathLst>
              </a:custGeom>
              <a:solidFill>
                <a:srgbClr val="343D63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47625"/>
                <a:ext cx="4272201" cy="230110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128188" y="147210"/>
              <a:ext cx="21667864" cy="11428651"/>
              <a:chOff x="0" y="0"/>
              <a:chExt cx="4280072" cy="2257511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4280072" cy="2257511"/>
              </a:xfrm>
              <a:custGeom>
                <a:avLst/>
                <a:gdLst/>
                <a:ahLst/>
                <a:cxnLst/>
                <a:rect r="r" b="b" t="t" l="l"/>
                <a:pathLst>
                  <a:path h="2257511" w="4280072">
                    <a:moveTo>
                      <a:pt x="0" y="0"/>
                    </a:moveTo>
                    <a:lnTo>
                      <a:pt x="4280072" y="0"/>
                    </a:lnTo>
                    <a:lnTo>
                      <a:pt x="4280072" y="2257511"/>
                    </a:lnTo>
                    <a:lnTo>
                      <a:pt x="0" y="2257511"/>
                    </a:lnTo>
                    <a:close/>
                  </a:path>
                </a:pathLst>
              </a:custGeom>
              <a:solidFill>
                <a:srgbClr val="E5E7F0"/>
              </a:solidFill>
              <a:ln w="19050" cap="sq">
                <a:solidFill>
                  <a:srgbClr val="3D4569"/>
                </a:solidFill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47625"/>
                <a:ext cx="4280072" cy="2305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0" y="0"/>
              <a:ext cx="21640800" cy="11428651"/>
              <a:chOff x="0" y="0"/>
              <a:chExt cx="4274726" cy="2257511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4274726" cy="2257511"/>
              </a:xfrm>
              <a:custGeom>
                <a:avLst/>
                <a:gdLst/>
                <a:ahLst/>
                <a:cxnLst/>
                <a:rect r="r" b="b" t="t" l="l"/>
                <a:pathLst>
                  <a:path h="2257511" w="4274726">
                    <a:moveTo>
                      <a:pt x="0" y="0"/>
                    </a:moveTo>
                    <a:lnTo>
                      <a:pt x="4274726" y="0"/>
                    </a:lnTo>
                    <a:lnTo>
                      <a:pt x="4274726" y="2257511"/>
                    </a:lnTo>
                    <a:lnTo>
                      <a:pt x="0" y="2257511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343D63"/>
                </a:solidFill>
                <a:prstDash val="solid"/>
                <a:miter/>
              </a:ln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47625"/>
                <a:ext cx="4274726" cy="2305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</p:grpSp>
      <p:grpSp>
        <p:nvGrpSpPr>
          <p:cNvPr name="Group 21" id="21"/>
          <p:cNvGrpSpPr/>
          <p:nvPr/>
        </p:nvGrpSpPr>
        <p:grpSpPr>
          <a:xfrm rot="0">
            <a:off x="1777478" y="4611175"/>
            <a:ext cx="4369780" cy="4117208"/>
            <a:chOff x="0" y="0"/>
            <a:chExt cx="1165577" cy="109820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165577" cy="1098207"/>
            </a:xfrm>
            <a:custGeom>
              <a:avLst/>
              <a:gdLst/>
              <a:ahLst/>
              <a:cxnLst/>
              <a:rect r="r" b="b" t="t" l="l"/>
              <a:pathLst>
                <a:path h="1098207" w="1165577">
                  <a:moveTo>
                    <a:pt x="0" y="0"/>
                  </a:moveTo>
                  <a:lnTo>
                    <a:pt x="1165577" y="0"/>
                  </a:lnTo>
                  <a:lnTo>
                    <a:pt x="1165577" y="1098207"/>
                  </a:lnTo>
                  <a:lnTo>
                    <a:pt x="0" y="1098207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343D63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1165577" cy="11458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777478" y="3725037"/>
            <a:ext cx="4369780" cy="702845"/>
            <a:chOff x="0" y="0"/>
            <a:chExt cx="1165577" cy="187474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165577" cy="187474"/>
            </a:xfrm>
            <a:custGeom>
              <a:avLst/>
              <a:gdLst/>
              <a:ahLst/>
              <a:cxnLst/>
              <a:rect r="r" b="b" t="t" l="l"/>
              <a:pathLst>
                <a:path h="187474" w="1165577">
                  <a:moveTo>
                    <a:pt x="0" y="0"/>
                  </a:moveTo>
                  <a:lnTo>
                    <a:pt x="1165577" y="0"/>
                  </a:lnTo>
                  <a:lnTo>
                    <a:pt x="1165577" y="187474"/>
                  </a:lnTo>
                  <a:lnTo>
                    <a:pt x="0" y="187474"/>
                  </a:lnTo>
                  <a:close/>
                </a:path>
              </a:pathLst>
            </a:custGeom>
            <a:solidFill>
              <a:srgbClr val="BEC3DB"/>
            </a:solidFill>
            <a:ln w="9525" cap="sq">
              <a:solidFill>
                <a:srgbClr val="343D63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47625"/>
              <a:ext cx="1165577" cy="2350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243131" y="1496599"/>
            <a:ext cx="1337285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9BA0BB">
                    <a:alpha val="73725"/>
                  </a:srgbClr>
                </a:solidFill>
                <a:latin typeface="Germania One"/>
                <a:ea typeface="Germania One"/>
                <a:cs typeface="Germania One"/>
                <a:sym typeface="Germania One"/>
              </a:rPr>
              <a:t>03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580416" y="1414049"/>
            <a:ext cx="11235100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>
                <a:solidFill>
                  <a:srgbClr val="343D63"/>
                </a:solidFill>
                <a:latin typeface="210 국민체조"/>
                <a:ea typeface="210 국민체조"/>
                <a:cs typeface="210 국민체조"/>
                <a:sym typeface="210 국민체조"/>
              </a:rPr>
              <a:t>사이트 주요 기능 소개(비회원)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2584831" y="3788768"/>
            <a:ext cx="2755073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3D4569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시설 지도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965361" y="4904520"/>
            <a:ext cx="3729354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드래그 &amp; 드롭 로드맵 기능 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965361" y="5601149"/>
            <a:ext cx="3990796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주요 시설 탐색 기능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965361" y="6298371"/>
            <a:ext cx="3990796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위성, 지도 선택 기능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965361" y="6995593"/>
            <a:ext cx="3990796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지도 확대, 축소, 이동 버튼 기능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965361" y="7692815"/>
            <a:ext cx="3990796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D4569"/>
                </a:solidFill>
                <a:latin typeface="TDTD순고딕"/>
                <a:ea typeface="TDTD순고딕"/>
                <a:cs typeface="TDTD순고딕"/>
                <a:sym typeface="TDTD순고딕"/>
              </a:rPr>
              <a:t>평균 리뷰 별점 및 리뷰 개수, 리뷰 내용 확인 기능</a:t>
            </a:r>
          </a:p>
        </p:txBody>
      </p:sp>
      <p:grpSp>
        <p:nvGrpSpPr>
          <p:cNvPr name="Group 35" id="35"/>
          <p:cNvGrpSpPr/>
          <p:nvPr/>
        </p:nvGrpSpPr>
        <p:grpSpPr>
          <a:xfrm rot="0">
            <a:off x="6959110" y="4611175"/>
            <a:ext cx="4369780" cy="4117208"/>
            <a:chOff x="0" y="0"/>
            <a:chExt cx="1165577" cy="1098207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165577" cy="1098207"/>
            </a:xfrm>
            <a:custGeom>
              <a:avLst/>
              <a:gdLst/>
              <a:ahLst/>
              <a:cxnLst/>
              <a:rect r="r" b="b" t="t" l="l"/>
              <a:pathLst>
                <a:path h="1098207" w="1165577">
                  <a:moveTo>
                    <a:pt x="0" y="0"/>
                  </a:moveTo>
                  <a:lnTo>
                    <a:pt x="1165577" y="0"/>
                  </a:lnTo>
                  <a:lnTo>
                    <a:pt x="1165577" y="1098207"/>
                  </a:lnTo>
                  <a:lnTo>
                    <a:pt x="0" y="1098207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343D63"/>
              </a:solidFill>
              <a:prstDash val="solid"/>
              <a:miter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0" y="-47625"/>
              <a:ext cx="1165577" cy="11458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6959110" y="3725037"/>
            <a:ext cx="4369780" cy="702845"/>
            <a:chOff x="0" y="0"/>
            <a:chExt cx="1165577" cy="187474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1165577" cy="187474"/>
            </a:xfrm>
            <a:custGeom>
              <a:avLst/>
              <a:gdLst/>
              <a:ahLst/>
              <a:cxnLst/>
              <a:rect r="r" b="b" t="t" l="l"/>
              <a:pathLst>
                <a:path h="187474" w="1165577">
                  <a:moveTo>
                    <a:pt x="0" y="0"/>
                  </a:moveTo>
                  <a:lnTo>
                    <a:pt x="1165577" y="0"/>
                  </a:lnTo>
                  <a:lnTo>
                    <a:pt x="1165577" y="187474"/>
                  </a:lnTo>
                  <a:lnTo>
                    <a:pt x="0" y="187474"/>
                  </a:lnTo>
                  <a:close/>
                </a:path>
              </a:pathLst>
            </a:custGeom>
            <a:solidFill>
              <a:srgbClr val="9BA0BB"/>
            </a:solidFill>
            <a:ln w="9525" cap="sq">
              <a:solidFill>
                <a:srgbClr val="343D63"/>
              </a:solidFill>
              <a:prstDash val="solid"/>
              <a:miter/>
            </a:ln>
          </p:spPr>
        </p:sp>
        <p:sp>
          <p:nvSpPr>
            <p:cNvPr name="TextBox 40" id="40"/>
            <p:cNvSpPr txBox="true"/>
            <p:nvPr/>
          </p:nvSpPr>
          <p:spPr>
            <a:xfrm>
              <a:off x="0" y="-47625"/>
              <a:ext cx="1165577" cy="2350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41" id="41"/>
          <p:cNvSpPr txBox="true"/>
          <p:nvPr/>
        </p:nvSpPr>
        <p:spPr>
          <a:xfrm rot="0">
            <a:off x="7530698" y="3788768"/>
            <a:ext cx="322660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3D4569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칼로리 분석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7178914" y="5415412"/>
            <a:ext cx="3930171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운동과 강도, 시간에 따른 대략적인 소모 칼로리 확인 기능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7178914" y="6533647"/>
            <a:ext cx="3930171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입력에 따른 대략적인 일일 권장 칼로리 확인 기능</a:t>
            </a:r>
          </a:p>
        </p:txBody>
      </p:sp>
      <p:grpSp>
        <p:nvGrpSpPr>
          <p:cNvPr name="Group 44" id="44"/>
          <p:cNvGrpSpPr/>
          <p:nvPr/>
        </p:nvGrpSpPr>
        <p:grpSpPr>
          <a:xfrm rot="0">
            <a:off x="12140742" y="4611175"/>
            <a:ext cx="4369780" cy="4117208"/>
            <a:chOff x="0" y="0"/>
            <a:chExt cx="1165577" cy="1098207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1165577" cy="1098207"/>
            </a:xfrm>
            <a:custGeom>
              <a:avLst/>
              <a:gdLst/>
              <a:ahLst/>
              <a:cxnLst/>
              <a:rect r="r" b="b" t="t" l="l"/>
              <a:pathLst>
                <a:path h="1098207" w="1165577">
                  <a:moveTo>
                    <a:pt x="0" y="0"/>
                  </a:moveTo>
                  <a:lnTo>
                    <a:pt x="1165577" y="0"/>
                  </a:lnTo>
                  <a:lnTo>
                    <a:pt x="1165577" y="1098207"/>
                  </a:lnTo>
                  <a:lnTo>
                    <a:pt x="0" y="1098207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343D63"/>
              </a:solidFill>
              <a:prstDash val="solid"/>
              <a:miter/>
            </a:ln>
          </p:spPr>
        </p:sp>
        <p:sp>
          <p:nvSpPr>
            <p:cNvPr name="TextBox 46" id="46"/>
            <p:cNvSpPr txBox="true"/>
            <p:nvPr/>
          </p:nvSpPr>
          <p:spPr>
            <a:xfrm>
              <a:off x="0" y="-47625"/>
              <a:ext cx="1165577" cy="11458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47" id="47"/>
          <p:cNvGrpSpPr/>
          <p:nvPr/>
        </p:nvGrpSpPr>
        <p:grpSpPr>
          <a:xfrm rot="0">
            <a:off x="12140742" y="3725037"/>
            <a:ext cx="4369780" cy="702845"/>
            <a:chOff x="0" y="0"/>
            <a:chExt cx="1165577" cy="187474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1165577" cy="187474"/>
            </a:xfrm>
            <a:custGeom>
              <a:avLst/>
              <a:gdLst/>
              <a:ahLst/>
              <a:cxnLst/>
              <a:rect r="r" b="b" t="t" l="l"/>
              <a:pathLst>
                <a:path h="187474" w="1165577">
                  <a:moveTo>
                    <a:pt x="0" y="0"/>
                  </a:moveTo>
                  <a:lnTo>
                    <a:pt x="1165577" y="0"/>
                  </a:lnTo>
                  <a:lnTo>
                    <a:pt x="1165577" y="187474"/>
                  </a:lnTo>
                  <a:lnTo>
                    <a:pt x="0" y="187474"/>
                  </a:lnTo>
                  <a:close/>
                </a:path>
              </a:pathLst>
            </a:custGeom>
            <a:solidFill>
              <a:srgbClr val="7D83A6"/>
            </a:solidFill>
            <a:ln w="9525" cap="sq">
              <a:solidFill>
                <a:srgbClr val="343D63"/>
              </a:solidFill>
              <a:prstDash val="solid"/>
              <a:miter/>
            </a:ln>
          </p:spPr>
        </p:sp>
        <p:sp>
          <p:nvSpPr>
            <p:cNvPr name="TextBox 49" id="49"/>
            <p:cNvSpPr txBox="true"/>
            <p:nvPr/>
          </p:nvSpPr>
          <p:spPr>
            <a:xfrm>
              <a:off x="0" y="-47625"/>
              <a:ext cx="1165577" cy="2350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50" id="50"/>
          <p:cNvSpPr txBox="true"/>
          <p:nvPr/>
        </p:nvSpPr>
        <p:spPr>
          <a:xfrm rot="0">
            <a:off x="12948096" y="3788768"/>
            <a:ext cx="2755073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3D4569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건강 관리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2234684" y="5174007"/>
            <a:ext cx="4035517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입력에 따른 BMI 제공 및 건강 분석과 권장 행동 제공 기능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2234684" y="6085964"/>
            <a:ext cx="4181896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입력에 따른 보다 정확한 하루 칼로리 섭취량과 탄단지 칼로리, 섭취 추천 음식 정보 제공 기능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12234684" y="7366124"/>
            <a:ext cx="4181896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운동 부위별 운동 종류 정보 제공 기능 </a:t>
            </a:r>
          </a:p>
        </p:txBody>
      </p:sp>
      <p:grpSp>
        <p:nvGrpSpPr>
          <p:cNvPr name="Group 54" id="54"/>
          <p:cNvGrpSpPr/>
          <p:nvPr/>
        </p:nvGrpSpPr>
        <p:grpSpPr>
          <a:xfrm rot="0">
            <a:off x="8215538" y="200151"/>
            <a:ext cx="1856924" cy="928439"/>
            <a:chOff x="0" y="0"/>
            <a:chExt cx="2475899" cy="1237919"/>
          </a:xfrm>
        </p:grpSpPr>
        <p:grpSp>
          <p:nvGrpSpPr>
            <p:cNvPr name="Group 55" id="55"/>
            <p:cNvGrpSpPr/>
            <p:nvPr/>
          </p:nvGrpSpPr>
          <p:grpSpPr>
            <a:xfrm rot="0">
              <a:off x="978382" y="0"/>
              <a:ext cx="505122" cy="402903"/>
              <a:chOff x="0" y="0"/>
              <a:chExt cx="364681" cy="290882"/>
            </a:xfrm>
          </p:grpSpPr>
          <p:sp>
            <p:nvSpPr>
              <p:cNvPr name="Freeform 56" id="56"/>
              <p:cNvSpPr/>
              <p:nvPr/>
            </p:nvSpPr>
            <p:spPr>
              <a:xfrm flipH="false" flipV="false" rot="0">
                <a:off x="0" y="0"/>
                <a:ext cx="364681" cy="290882"/>
              </a:xfrm>
              <a:custGeom>
                <a:avLst/>
                <a:gdLst/>
                <a:ahLst/>
                <a:cxnLst/>
                <a:rect r="r" b="b" t="t" l="l"/>
                <a:pathLst>
                  <a:path h="290882" w="364681">
                    <a:moveTo>
                      <a:pt x="145441" y="0"/>
                    </a:moveTo>
                    <a:lnTo>
                      <a:pt x="219240" y="0"/>
                    </a:lnTo>
                    <a:cubicBezTo>
                      <a:pt x="257814" y="0"/>
                      <a:pt x="294807" y="15323"/>
                      <a:pt x="322083" y="42599"/>
                    </a:cubicBezTo>
                    <a:cubicBezTo>
                      <a:pt x="349358" y="69874"/>
                      <a:pt x="364681" y="106868"/>
                      <a:pt x="364681" y="145441"/>
                    </a:cubicBezTo>
                    <a:lnTo>
                      <a:pt x="364681" y="145441"/>
                    </a:lnTo>
                    <a:cubicBezTo>
                      <a:pt x="364681" y="225766"/>
                      <a:pt x="299565" y="290882"/>
                      <a:pt x="219240" y="290882"/>
                    </a:cubicBezTo>
                    <a:lnTo>
                      <a:pt x="145441" y="290882"/>
                    </a:lnTo>
                    <a:cubicBezTo>
                      <a:pt x="106868" y="290882"/>
                      <a:pt x="69874" y="275559"/>
                      <a:pt x="42599" y="248284"/>
                    </a:cubicBezTo>
                    <a:cubicBezTo>
                      <a:pt x="15323" y="221008"/>
                      <a:pt x="0" y="184015"/>
                      <a:pt x="0" y="145441"/>
                    </a:cubicBezTo>
                    <a:lnTo>
                      <a:pt x="0" y="145441"/>
                    </a:lnTo>
                    <a:cubicBezTo>
                      <a:pt x="0" y="106868"/>
                      <a:pt x="15323" y="69874"/>
                      <a:pt x="42599" y="42599"/>
                    </a:cubicBezTo>
                    <a:cubicBezTo>
                      <a:pt x="69874" y="15323"/>
                      <a:pt x="106868" y="0"/>
                      <a:pt x="145441" y="0"/>
                    </a:cubicBez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57" id="57"/>
              <p:cNvSpPr txBox="true"/>
              <p:nvPr/>
            </p:nvSpPr>
            <p:spPr>
              <a:xfrm>
                <a:off x="0" y="-47625"/>
                <a:ext cx="364681" cy="33850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8" id="58"/>
            <p:cNvGrpSpPr/>
            <p:nvPr/>
          </p:nvGrpSpPr>
          <p:grpSpPr>
            <a:xfrm rot="0">
              <a:off x="843786" y="220390"/>
              <a:ext cx="776592" cy="747286"/>
              <a:chOff x="0" y="0"/>
              <a:chExt cx="560673" cy="539515"/>
            </a:xfrm>
          </p:grpSpPr>
          <p:sp>
            <p:nvSpPr>
              <p:cNvPr name="Freeform 59" id="59"/>
              <p:cNvSpPr/>
              <p:nvPr/>
            </p:nvSpPr>
            <p:spPr>
              <a:xfrm flipH="false" flipV="false" rot="0">
                <a:off x="0" y="0"/>
                <a:ext cx="560673" cy="539516"/>
              </a:xfrm>
              <a:custGeom>
                <a:avLst/>
                <a:gdLst/>
                <a:ahLst/>
                <a:cxnLst/>
                <a:rect r="r" b="b" t="t" l="l"/>
                <a:pathLst>
                  <a:path h="539516" w="560673">
                    <a:moveTo>
                      <a:pt x="61414" y="0"/>
                    </a:moveTo>
                    <a:lnTo>
                      <a:pt x="499259" y="0"/>
                    </a:lnTo>
                    <a:cubicBezTo>
                      <a:pt x="515547" y="0"/>
                      <a:pt x="531168" y="6470"/>
                      <a:pt x="542686" y="17988"/>
                    </a:cubicBezTo>
                    <a:cubicBezTo>
                      <a:pt x="554203" y="29505"/>
                      <a:pt x="560673" y="45126"/>
                      <a:pt x="560673" y="61414"/>
                    </a:cubicBezTo>
                    <a:lnTo>
                      <a:pt x="560673" y="478102"/>
                    </a:lnTo>
                    <a:cubicBezTo>
                      <a:pt x="560673" y="494390"/>
                      <a:pt x="554203" y="510010"/>
                      <a:pt x="542686" y="521528"/>
                    </a:cubicBezTo>
                    <a:cubicBezTo>
                      <a:pt x="531168" y="533045"/>
                      <a:pt x="515547" y="539516"/>
                      <a:pt x="499259" y="539516"/>
                    </a:cubicBezTo>
                    <a:lnTo>
                      <a:pt x="61414" y="539516"/>
                    </a:lnTo>
                    <a:cubicBezTo>
                      <a:pt x="45126" y="539516"/>
                      <a:pt x="29505" y="533045"/>
                      <a:pt x="17988" y="521528"/>
                    </a:cubicBezTo>
                    <a:cubicBezTo>
                      <a:pt x="6470" y="510010"/>
                      <a:pt x="0" y="494390"/>
                      <a:pt x="0" y="478102"/>
                    </a:cubicBezTo>
                    <a:lnTo>
                      <a:pt x="0" y="61414"/>
                    </a:lnTo>
                    <a:cubicBezTo>
                      <a:pt x="0" y="45126"/>
                      <a:pt x="6470" y="29505"/>
                      <a:pt x="17988" y="17988"/>
                    </a:cubicBezTo>
                    <a:cubicBezTo>
                      <a:pt x="29505" y="6470"/>
                      <a:pt x="45126" y="0"/>
                      <a:pt x="61414" y="0"/>
                    </a:cubicBez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60" id="60"/>
              <p:cNvSpPr txBox="true"/>
              <p:nvPr/>
            </p:nvSpPr>
            <p:spPr>
              <a:xfrm>
                <a:off x="0" y="-47625"/>
                <a:ext cx="560673" cy="587140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1" id="61"/>
            <p:cNvGrpSpPr/>
            <p:nvPr/>
          </p:nvGrpSpPr>
          <p:grpSpPr>
            <a:xfrm rot="-2700000">
              <a:off x="751131" y="771112"/>
              <a:ext cx="218108" cy="73231"/>
              <a:chOff x="0" y="0"/>
              <a:chExt cx="157466" cy="52870"/>
            </a:xfrm>
          </p:grpSpPr>
          <p:sp>
            <p:nvSpPr>
              <p:cNvPr name="Freeform 62" id="62"/>
              <p:cNvSpPr/>
              <p:nvPr/>
            </p:nvSpPr>
            <p:spPr>
              <a:xfrm flipH="false" flipV="false" rot="0">
                <a:off x="0" y="0"/>
                <a:ext cx="157466" cy="52870"/>
              </a:xfrm>
              <a:custGeom>
                <a:avLst/>
                <a:gdLst/>
                <a:ahLst/>
                <a:cxnLst/>
                <a:rect r="r" b="b" t="t" l="l"/>
                <a:pathLst>
                  <a:path h="52870" w="157466">
                    <a:moveTo>
                      <a:pt x="0" y="0"/>
                    </a:moveTo>
                    <a:lnTo>
                      <a:pt x="157466" y="0"/>
                    </a:lnTo>
                    <a:lnTo>
                      <a:pt x="157466" y="52870"/>
                    </a:lnTo>
                    <a:lnTo>
                      <a:pt x="0" y="52870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63" id="63"/>
              <p:cNvSpPr txBox="true"/>
              <p:nvPr/>
            </p:nvSpPr>
            <p:spPr>
              <a:xfrm>
                <a:off x="0" y="-47625"/>
                <a:ext cx="157466" cy="10049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4" id="64"/>
            <p:cNvGrpSpPr/>
            <p:nvPr/>
          </p:nvGrpSpPr>
          <p:grpSpPr>
            <a:xfrm rot="0">
              <a:off x="860610" y="236370"/>
              <a:ext cx="741846" cy="814932"/>
              <a:chOff x="0" y="0"/>
              <a:chExt cx="535588" cy="588354"/>
            </a:xfrm>
          </p:grpSpPr>
          <p:sp>
            <p:nvSpPr>
              <p:cNvPr name="Freeform 65" id="65"/>
              <p:cNvSpPr/>
              <p:nvPr/>
            </p:nvSpPr>
            <p:spPr>
              <a:xfrm flipH="false" flipV="false" rot="0">
                <a:off x="0" y="0"/>
                <a:ext cx="535588" cy="588354"/>
              </a:xfrm>
              <a:custGeom>
                <a:avLst/>
                <a:gdLst/>
                <a:ahLst/>
                <a:cxnLst/>
                <a:rect r="r" b="b" t="t" l="l"/>
                <a:pathLst>
                  <a:path h="588354" w="535588">
                    <a:moveTo>
                      <a:pt x="64290" y="0"/>
                    </a:moveTo>
                    <a:lnTo>
                      <a:pt x="471298" y="0"/>
                    </a:lnTo>
                    <a:cubicBezTo>
                      <a:pt x="488348" y="0"/>
                      <a:pt x="504701" y="6773"/>
                      <a:pt x="516758" y="18830"/>
                    </a:cubicBezTo>
                    <a:cubicBezTo>
                      <a:pt x="528814" y="30887"/>
                      <a:pt x="535588" y="47239"/>
                      <a:pt x="535588" y="64290"/>
                    </a:cubicBezTo>
                    <a:lnTo>
                      <a:pt x="535588" y="524063"/>
                    </a:lnTo>
                    <a:cubicBezTo>
                      <a:pt x="535588" y="541114"/>
                      <a:pt x="528814" y="557467"/>
                      <a:pt x="516758" y="569523"/>
                    </a:cubicBezTo>
                    <a:cubicBezTo>
                      <a:pt x="504701" y="581580"/>
                      <a:pt x="488348" y="588354"/>
                      <a:pt x="471298" y="588354"/>
                    </a:cubicBezTo>
                    <a:lnTo>
                      <a:pt x="64290" y="588354"/>
                    </a:lnTo>
                    <a:cubicBezTo>
                      <a:pt x="28784" y="588354"/>
                      <a:pt x="0" y="559570"/>
                      <a:pt x="0" y="524063"/>
                    </a:cubicBezTo>
                    <a:lnTo>
                      <a:pt x="0" y="64290"/>
                    </a:lnTo>
                    <a:cubicBezTo>
                      <a:pt x="0" y="28784"/>
                      <a:pt x="28784" y="0"/>
                      <a:pt x="64290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66" id="66"/>
              <p:cNvSpPr txBox="true"/>
              <p:nvPr/>
            </p:nvSpPr>
            <p:spPr>
              <a:xfrm>
                <a:off x="0" y="-47625"/>
                <a:ext cx="535588" cy="635979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7" id="67"/>
            <p:cNvGrpSpPr/>
            <p:nvPr/>
          </p:nvGrpSpPr>
          <p:grpSpPr>
            <a:xfrm rot="0">
              <a:off x="0" y="806705"/>
              <a:ext cx="2475899" cy="402215"/>
              <a:chOff x="0" y="0"/>
              <a:chExt cx="1787516" cy="290386"/>
            </a:xfrm>
          </p:grpSpPr>
          <p:sp>
            <p:nvSpPr>
              <p:cNvPr name="Freeform 68" id="68"/>
              <p:cNvSpPr/>
              <p:nvPr/>
            </p:nvSpPr>
            <p:spPr>
              <a:xfrm flipH="false" flipV="false" rot="0">
                <a:off x="0" y="0"/>
                <a:ext cx="1787516" cy="290386"/>
              </a:xfrm>
              <a:custGeom>
                <a:avLst/>
                <a:gdLst/>
                <a:ahLst/>
                <a:cxnLst/>
                <a:rect r="r" b="b" t="t" l="l"/>
                <a:pathLst>
                  <a:path h="290386" w="1787516">
                    <a:moveTo>
                      <a:pt x="65495" y="0"/>
                    </a:moveTo>
                    <a:lnTo>
                      <a:pt x="1722022" y="0"/>
                    </a:lnTo>
                    <a:cubicBezTo>
                      <a:pt x="1758193" y="0"/>
                      <a:pt x="1787516" y="29323"/>
                      <a:pt x="1787516" y="65495"/>
                    </a:cubicBezTo>
                    <a:lnTo>
                      <a:pt x="1787516" y="224891"/>
                    </a:lnTo>
                    <a:cubicBezTo>
                      <a:pt x="1787516" y="261063"/>
                      <a:pt x="1758193" y="290386"/>
                      <a:pt x="1722022" y="290386"/>
                    </a:cubicBezTo>
                    <a:lnTo>
                      <a:pt x="65495" y="290386"/>
                    </a:lnTo>
                    <a:cubicBezTo>
                      <a:pt x="29323" y="290386"/>
                      <a:pt x="0" y="261063"/>
                      <a:pt x="0" y="224891"/>
                    </a:cubicBezTo>
                    <a:lnTo>
                      <a:pt x="0" y="65495"/>
                    </a:lnTo>
                    <a:cubicBezTo>
                      <a:pt x="0" y="29323"/>
                      <a:pt x="29323" y="0"/>
                      <a:pt x="65495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69" id="69"/>
              <p:cNvSpPr txBox="true"/>
              <p:nvPr/>
            </p:nvSpPr>
            <p:spPr>
              <a:xfrm>
                <a:off x="0" y="-47625"/>
                <a:ext cx="1787516" cy="338011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70" id="70"/>
            <p:cNvGrpSpPr/>
            <p:nvPr/>
          </p:nvGrpSpPr>
          <p:grpSpPr>
            <a:xfrm rot="0">
              <a:off x="990591" y="23206"/>
              <a:ext cx="481884" cy="426329"/>
              <a:chOff x="0" y="0"/>
              <a:chExt cx="347904" cy="307795"/>
            </a:xfrm>
          </p:grpSpPr>
          <p:sp>
            <p:nvSpPr>
              <p:cNvPr name="Freeform 71" id="71"/>
              <p:cNvSpPr/>
              <p:nvPr/>
            </p:nvSpPr>
            <p:spPr>
              <a:xfrm flipH="false" flipV="false" rot="0">
                <a:off x="0" y="0"/>
                <a:ext cx="347904" cy="307795"/>
              </a:xfrm>
              <a:custGeom>
                <a:avLst/>
                <a:gdLst/>
                <a:ahLst/>
                <a:cxnLst/>
                <a:rect r="r" b="b" t="t" l="l"/>
                <a:pathLst>
                  <a:path h="307795" w="347904">
                    <a:moveTo>
                      <a:pt x="153898" y="0"/>
                    </a:moveTo>
                    <a:lnTo>
                      <a:pt x="194006" y="0"/>
                    </a:lnTo>
                    <a:cubicBezTo>
                      <a:pt x="279002" y="0"/>
                      <a:pt x="347904" y="68902"/>
                      <a:pt x="347904" y="153898"/>
                    </a:cubicBezTo>
                    <a:lnTo>
                      <a:pt x="347904" y="153898"/>
                    </a:lnTo>
                    <a:cubicBezTo>
                      <a:pt x="347904" y="194714"/>
                      <a:pt x="331690" y="233858"/>
                      <a:pt x="302828" y="262720"/>
                    </a:cubicBezTo>
                    <a:cubicBezTo>
                      <a:pt x="273967" y="291581"/>
                      <a:pt x="234822" y="307795"/>
                      <a:pt x="194006" y="307795"/>
                    </a:cubicBezTo>
                    <a:lnTo>
                      <a:pt x="153898" y="307795"/>
                    </a:lnTo>
                    <a:cubicBezTo>
                      <a:pt x="68902" y="307795"/>
                      <a:pt x="0" y="238893"/>
                      <a:pt x="0" y="153898"/>
                    </a:cubicBezTo>
                    <a:lnTo>
                      <a:pt x="0" y="153898"/>
                    </a:lnTo>
                    <a:cubicBezTo>
                      <a:pt x="0" y="68902"/>
                      <a:pt x="68902" y="0"/>
                      <a:pt x="153898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72" id="72"/>
              <p:cNvSpPr txBox="true"/>
              <p:nvPr/>
            </p:nvSpPr>
            <p:spPr>
              <a:xfrm>
                <a:off x="0" y="-47625"/>
                <a:ext cx="347904" cy="355420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73" id="73"/>
            <p:cNvGrpSpPr/>
            <p:nvPr/>
          </p:nvGrpSpPr>
          <p:grpSpPr>
            <a:xfrm rot="0">
              <a:off x="0" y="998793"/>
              <a:ext cx="2475899" cy="123219"/>
              <a:chOff x="0" y="0"/>
              <a:chExt cx="1787516" cy="88960"/>
            </a:xfrm>
          </p:grpSpPr>
          <p:sp>
            <p:nvSpPr>
              <p:cNvPr name="Freeform 74" id="74"/>
              <p:cNvSpPr/>
              <p:nvPr/>
            </p:nvSpPr>
            <p:spPr>
              <a:xfrm flipH="false" flipV="false" rot="0">
                <a:off x="0" y="0"/>
                <a:ext cx="1787516" cy="88960"/>
              </a:xfrm>
              <a:custGeom>
                <a:avLst/>
                <a:gdLst/>
                <a:ahLst/>
                <a:cxnLst/>
                <a:rect r="r" b="b" t="t" l="l"/>
                <a:pathLst>
                  <a:path h="88960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88960"/>
                    </a:lnTo>
                    <a:lnTo>
                      <a:pt x="0" y="88960"/>
                    </a:lnTo>
                    <a:close/>
                  </a:path>
                </a:pathLst>
              </a:custGeom>
              <a:solidFill>
                <a:srgbClr val="000C0D"/>
              </a:solidFill>
            </p:spPr>
          </p:sp>
          <p:sp>
            <p:nvSpPr>
              <p:cNvPr name="TextBox 75" id="75"/>
              <p:cNvSpPr txBox="true"/>
              <p:nvPr/>
            </p:nvSpPr>
            <p:spPr>
              <a:xfrm>
                <a:off x="0" y="-47625"/>
                <a:ext cx="1787516" cy="13658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76" id="76"/>
            <p:cNvGrpSpPr/>
            <p:nvPr/>
          </p:nvGrpSpPr>
          <p:grpSpPr>
            <a:xfrm rot="0">
              <a:off x="0" y="1078685"/>
              <a:ext cx="2475899" cy="150937"/>
              <a:chOff x="0" y="0"/>
              <a:chExt cx="1787516" cy="108971"/>
            </a:xfrm>
          </p:grpSpPr>
          <p:sp>
            <p:nvSpPr>
              <p:cNvPr name="Freeform 77" id="77"/>
              <p:cNvSpPr/>
              <p:nvPr/>
            </p:nvSpPr>
            <p:spPr>
              <a:xfrm flipH="false" flipV="false" rot="0">
                <a:off x="0" y="0"/>
                <a:ext cx="1787516" cy="108971"/>
              </a:xfrm>
              <a:custGeom>
                <a:avLst/>
                <a:gdLst/>
                <a:ahLst/>
                <a:cxnLst/>
                <a:rect r="r" b="b" t="t" l="l"/>
                <a:pathLst>
                  <a:path h="108971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108971"/>
                    </a:lnTo>
                    <a:lnTo>
                      <a:pt x="0" y="108971"/>
                    </a:lnTo>
                    <a:close/>
                  </a:path>
                </a:pathLst>
              </a:custGeom>
              <a:solidFill>
                <a:srgbClr val="FCF1FA"/>
              </a:solidFill>
            </p:spPr>
          </p:sp>
          <p:sp>
            <p:nvSpPr>
              <p:cNvPr name="TextBox 78" id="78"/>
              <p:cNvSpPr txBox="true"/>
              <p:nvPr/>
            </p:nvSpPr>
            <p:spPr>
              <a:xfrm>
                <a:off x="0" y="-47625"/>
                <a:ext cx="1787516" cy="156596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sp>
          <p:nvSpPr>
            <p:cNvPr name="AutoShape 79" id="79"/>
            <p:cNvSpPr/>
            <p:nvPr/>
          </p:nvSpPr>
          <p:spPr>
            <a:xfrm>
              <a:off x="0" y="1141369"/>
              <a:ext cx="2475899" cy="0"/>
            </a:xfrm>
            <a:prstGeom prst="line">
              <a:avLst/>
            </a:prstGeom>
            <a:ln cap="flat" w="11736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80" id="80"/>
            <p:cNvSpPr/>
            <p:nvPr/>
          </p:nvSpPr>
          <p:spPr>
            <a:xfrm>
              <a:off x="0" y="1154528"/>
              <a:ext cx="2475899" cy="0"/>
            </a:xfrm>
            <a:prstGeom prst="line">
              <a:avLst/>
            </a:prstGeom>
            <a:ln cap="flat" w="19559">
              <a:solidFill>
                <a:srgbClr val="2D455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81" id="81"/>
            <p:cNvSpPr/>
            <p:nvPr/>
          </p:nvSpPr>
          <p:spPr>
            <a:xfrm>
              <a:off x="0" y="1184394"/>
              <a:ext cx="2475899" cy="0"/>
            </a:xfrm>
            <a:prstGeom prst="line">
              <a:avLst/>
            </a:prstGeom>
            <a:ln cap="flat" w="11736">
              <a:solidFill>
                <a:srgbClr val="2D4550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82" id="82"/>
            <p:cNvGrpSpPr/>
            <p:nvPr/>
          </p:nvGrpSpPr>
          <p:grpSpPr>
            <a:xfrm rot="0">
              <a:off x="0" y="1191546"/>
              <a:ext cx="2475899" cy="17374"/>
              <a:chOff x="0" y="0"/>
              <a:chExt cx="1787516" cy="12543"/>
            </a:xfrm>
          </p:grpSpPr>
          <p:sp>
            <p:nvSpPr>
              <p:cNvPr name="Freeform 83" id="83"/>
              <p:cNvSpPr/>
              <p:nvPr/>
            </p:nvSpPr>
            <p:spPr>
              <a:xfrm flipH="false" flipV="false" rot="0">
                <a:off x="0" y="0"/>
                <a:ext cx="178751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84" id="84"/>
              <p:cNvSpPr txBox="true"/>
              <p:nvPr/>
            </p:nvSpPr>
            <p:spPr>
              <a:xfrm>
                <a:off x="0" y="-47625"/>
                <a:ext cx="1787516" cy="60168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85" id="85"/>
            <p:cNvGrpSpPr/>
            <p:nvPr/>
          </p:nvGrpSpPr>
          <p:grpSpPr>
            <a:xfrm rot="2700000">
              <a:off x="1512342" y="779290"/>
              <a:ext cx="234463" cy="56875"/>
              <a:chOff x="0" y="0"/>
              <a:chExt cx="169275" cy="41062"/>
            </a:xfrm>
          </p:grpSpPr>
          <p:sp>
            <p:nvSpPr>
              <p:cNvPr name="Freeform 86" id="86"/>
              <p:cNvSpPr/>
              <p:nvPr/>
            </p:nvSpPr>
            <p:spPr>
              <a:xfrm flipH="false" flipV="false" rot="0">
                <a:off x="0" y="0"/>
                <a:ext cx="169275" cy="41062"/>
              </a:xfrm>
              <a:custGeom>
                <a:avLst/>
                <a:gdLst/>
                <a:ahLst/>
                <a:cxnLst/>
                <a:rect r="r" b="b" t="t" l="l"/>
                <a:pathLst>
                  <a:path h="41062" w="169275">
                    <a:moveTo>
                      <a:pt x="0" y="0"/>
                    </a:moveTo>
                    <a:lnTo>
                      <a:pt x="169275" y="0"/>
                    </a:lnTo>
                    <a:lnTo>
                      <a:pt x="169275" y="41062"/>
                    </a:lnTo>
                    <a:lnTo>
                      <a:pt x="0" y="41062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87" id="87"/>
              <p:cNvSpPr txBox="true"/>
              <p:nvPr/>
            </p:nvSpPr>
            <p:spPr>
              <a:xfrm>
                <a:off x="0" y="-47625"/>
                <a:ext cx="169275" cy="8868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88" id="88"/>
            <p:cNvGrpSpPr/>
            <p:nvPr/>
          </p:nvGrpSpPr>
          <p:grpSpPr>
            <a:xfrm rot="0">
              <a:off x="0" y="1186918"/>
              <a:ext cx="2475899" cy="51001"/>
              <a:chOff x="0" y="0"/>
              <a:chExt cx="1787516" cy="36821"/>
            </a:xfrm>
          </p:grpSpPr>
          <p:sp>
            <p:nvSpPr>
              <p:cNvPr name="Freeform 89" id="89"/>
              <p:cNvSpPr/>
              <p:nvPr/>
            </p:nvSpPr>
            <p:spPr>
              <a:xfrm flipH="false" flipV="false" rot="0">
                <a:off x="0" y="0"/>
                <a:ext cx="1787516" cy="36821"/>
              </a:xfrm>
              <a:custGeom>
                <a:avLst/>
                <a:gdLst/>
                <a:ahLst/>
                <a:cxnLst/>
                <a:rect r="r" b="b" t="t" l="l"/>
                <a:pathLst>
                  <a:path h="36821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36821"/>
                    </a:lnTo>
                    <a:lnTo>
                      <a:pt x="0" y="36821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90" id="90"/>
              <p:cNvSpPr txBox="true"/>
              <p:nvPr/>
            </p:nvSpPr>
            <p:spPr>
              <a:xfrm>
                <a:off x="0" y="-47625"/>
                <a:ext cx="1787516" cy="84446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91" id="91"/>
            <p:cNvGrpSpPr/>
            <p:nvPr/>
          </p:nvGrpSpPr>
          <p:grpSpPr>
            <a:xfrm rot="0">
              <a:off x="1605779" y="599360"/>
              <a:ext cx="47588" cy="159157"/>
              <a:chOff x="0" y="0"/>
              <a:chExt cx="243028" cy="812800"/>
            </a:xfrm>
          </p:grpSpPr>
          <p:sp>
            <p:nvSpPr>
              <p:cNvPr name="Freeform 92" id="92"/>
              <p:cNvSpPr/>
              <p:nvPr/>
            </p:nvSpPr>
            <p:spPr>
              <a:xfrm flipH="false" flipV="false" rot="0">
                <a:off x="0" y="0"/>
                <a:ext cx="243028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243028">
                    <a:moveTo>
                      <a:pt x="121514" y="0"/>
                    </a:moveTo>
                    <a:cubicBezTo>
                      <a:pt x="54404" y="0"/>
                      <a:pt x="0" y="181951"/>
                      <a:pt x="0" y="406400"/>
                    </a:cubicBezTo>
                    <a:cubicBezTo>
                      <a:pt x="0" y="630849"/>
                      <a:pt x="54404" y="812800"/>
                      <a:pt x="121514" y="812800"/>
                    </a:cubicBezTo>
                    <a:cubicBezTo>
                      <a:pt x="188624" y="812800"/>
                      <a:pt x="243028" y="630849"/>
                      <a:pt x="243028" y="406400"/>
                    </a:cubicBezTo>
                    <a:cubicBezTo>
                      <a:pt x="243028" y="181951"/>
                      <a:pt x="188624" y="0"/>
                      <a:pt x="121514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93" id="93"/>
              <p:cNvSpPr txBox="true"/>
              <p:nvPr/>
            </p:nvSpPr>
            <p:spPr>
              <a:xfrm>
                <a:off x="22784" y="28575"/>
                <a:ext cx="197460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94" id="94"/>
            <p:cNvGrpSpPr/>
            <p:nvPr/>
          </p:nvGrpSpPr>
          <p:grpSpPr>
            <a:xfrm rot="0">
              <a:off x="1151630" y="109289"/>
              <a:ext cx="183597" cy="174561"/>
              <a:chOff x="0" y="0"/>
              <a:chExt cx="870813" cy="827953"/>
            </a:xfrm>
          </p:grpSpPr>
          <p:sp>
            <p:nvSpPr>
              <p:cNvPr name="Freeform 95" id="95"/>
              <p:cNvSpPr/>
              <p:nvPr/>
            </p:nvSpPr>
            <p:spPr>
              <a:xfrm flipH="false" flipV="false" rot="0">
                <a:off x="0" y="0"/>
                <a:ext cx="870813" cy="827953"/>
              </a:xfrm>
              <a:custGeom>
                <a:avLst/>
                <a:gdLst/>
                <a:ahLst/>
                <a:cxnLst/>
                <a:rect r="r" b="b" t="t" l="l"/>
                <a:pathLst>
                  <a:path h="827953" w="870813">
                    <a:moveTo>
                      <a:pt x="435406" y="0"/>
                    </a:moveTo>
                    <a:cubicBezTo>
                      <a:pt x="194938" y="0"/>
                      <a:pt x="0" y="185344"/>
                      <a:pt x="0" y="413977"/>
                    </a:cubicBezTo>
                    <a:cubicBezTo>
                      <a:pt x="0" y="642610"/>
                      <a:pt x="194938" y="827953"/>
                      <a:pt x="435406" y="827953"/>
                    </a:cubicBezTo>
                    <a:cubicBezTo>
                      <a:pt x="675875" y="827953"/>
                      <a:pt x="870813" y="642610"/>
                      <a:pt x="870813" y="413977"/>
                    </a:cubicBezTo>
                    <a:cubicBezTo>
                      <a:pt x="870813" y="185344"/>
                      <a:pt x="675875" y="0"/>
                      <a:pt x="435406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96" id="96"/>
              <p:cNvSpPr txBox="true"/>
              <p:nvPr/>
            </p:nvSpPr>
            <p:spPr>
              <a:xfrm>
                <a:off x="81639" y="29996"/>
                <a:ext cx="707535" cy="72033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97" id="97"/>
            <p:cNvGrpSpPr/>
            <p:nvPr/>
          </p:nvGrpSpPr>
          <p:grpSpPr>
            <a:xfrm rot="0">
              <a:off x="1139145" y="118432"/>
              <a:ext cx="183597" cy="171366"/>
              <a:chOff x="0" y="0"/>
              <a:chExt cx="870813" cy="812800"/>
            </a:xfrm>
          </p:grpSpPr>
          <p:sp>
            <p:nvSpPr>
              <p:cNvPr name="Freeform 98" id="98"/>
              <p:cNvSpPr/>
              <p:nvPr/>
            </p:nvSpPr>
            <p:spPr>
              <a:xfrm flipH="false" flipV="false" rot="0">
                <a:off x="0" y="0"/>
                <a:ext cx="87081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70813">
                    <a:moveTo>
                      <a:pt x="435406" y="0"/>
                    </a:moveTo>
                    <a:cubicBezTo>
                      <a:pt x="194938" y="0"/>
                      <a:pt x="0" y="181951"/>
                      <a:pt x="0" y="406400"/>
                    </a:cubicBezTo>
                    <a:cubicBezTo>
                      <a:pt x="0" y="630849"/>
                      <a:pt x="194938" y="812800"/>
                      <a:pt x="435406" y="812800"/>
                    </a:cubicBezTo>
                    <a:cubicBezTo>
                      <a:pt x="675875" y="812800"/>
                      <a:pt x="870813" y="630849"/>
                      <a:pt x="870813" y="406400"/>
                    </a:cubicBezTo>
                    <a:cubicBezTo>
                      <a:pt x="870813" y="181951"/>
                      <a:pt x="675875" y="0"/>
                      <a:pt x="435406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99" id="99"/>
              <p:cNvSpPr txBox="true"/>
              <p:nvPr/>
            </p:nvSpPr>
            <p:spPr>
              <a:xfrm>
                <a:off x="81639" y="28575"/>
                <a:ext cx="707535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100" id="100"/>
            <p:cNvGrpSpPr/>
            <p:nvPr/>
          </p:nvGrpSpPr>
          <p:grpSpPr>
            <a:xfrm rot="0">
              <a:off x="813022" y="586554"/>
              <a:ext cx="47588" cy="159157"/>
              <a:chOff x="0" y="0"/>
              <a:chExt cx="243028" cy="812800"/>
            </a:xfrm>
          </p:grpSpPr>
          <p:sp>
            <p:nvSpPr>
              <p:cNvPr name="Freeform 101" id="101"/>
              <p:cNvSpPr/>
              <p:nvPr/>
            </p:nvSpPr>
            <p:spPr>
              <a:xfrm flipH="false" flipV="false" rot="0">
                <a:off x="0" y="0"/>
                <a:ext cx="243028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243028">
                    <a:moveTo>
                      <a:pt x="121514" y="0"/>
                    </a:moveTo>
                    <a:cubicBezTo>
                      <a:pt x="54404" y="0"/>
                      <a:pt x="0" y="181951"/>
                      <a:pt x="0" y="406400"/>
                    </a:cubicBezTo>
                    <a:cubicBezTo>
                      <a:pt x="0" y="630849"/>
                      <a:pt x="54404" y="812800"/>
                      <a:pt x="121514" y="812800"/>
                    </a:cubicBezTo>
                    <a:cubicBezTo>
                      <a:pt x="188624" y="812800"/>
                      <a:pt x="243028" y="630849"/>
                      <a:pt x="243028" y="406400"/>
                    </a:cubicBezTo>
                    <a:cubicBezTo>
                      <a:pt x="243028" y="181951"/>
                      <a:pt x="188624" y="0"/>
                      <a:pt x="121514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102" id="102"/>
              <p:cNvSpPr txBox="true"/>
              <p:nvPr/>
            </p:nvSpPr>
            <p:spPr>
              <a:xfrm>
                <a:off x="22784" y="28575"/>
                <a:ext cx="197460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7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47701" y="-94140"/>
            <a:ext cx="20715765" cy="10381140"/>
            <a:chOff x="0" y="0"/>
            <a:chExt cx="27621019" cy="138415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668582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2" y="0"/>
                  </a:lnTo>
                  <a:lnTo>
                    <a:pt x="7152692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668582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2" y="0"/>
                  </a:lnTo>
                  <a:lnTo>
                    <a:pt x="7152692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357707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357707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046832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046832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980630" y="838519"/>
            <a:ext cx="16435806" cy="8766225"/>
            <a:chOff x="0" y="0"/>
            <a:chExt cx="21914407" cy="11688300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286389" y="280075"/>
              <a:ext cx="21628018" cy="11408225"/>
              <a:chOff x="0" y="0"/>
              <a:chExt cx="4272201" cy="2253477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4272201" cy="2253477"/>
              </a:xfrm>
              <a:custGeom>
                <a:avLst/>
                <a:gdLst/>
                <a:ahLst/>
                <a:cxnLst/>
                <a:rect r="r" b="b" t="t" l="l"/>
                <a:pathLst>
                  <a:path h="2253477" w="4272201">
                    <a:moveTo>
                      <a:pt x="0" y="0"/>
                    </a:moveTo>
                    <a:lnTo>
                      <a:pt x="4272201" y="0"/>
                    </a:lnTo>
                    <a:lnTo>
                      <a:pt x="4272201" y="2253477"/>
                    </a:lnTo>
                    <a:lnTo>
                      <a:pt x="0" y="2253477"/>
                    </a:lnTo>
                    <a:close/>
                  </a:path>
                </a:pathLst>
              </a:custGeom>
              <a:solidFill>
                <a:srgbClr val="343D63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47625"/>
                <a:ext cx="4272201" cy="230110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128188" y="147210"/>
              <a:ext cx="21667864" cy="11428651"/>
              <a:chOff x="0" y="0"/>
              <a:chExt cx="4280072" cy="2257511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4280072" cy="2257511"/>
              </a:xfrm>
              <a:custGeom>
                <a:avLst/>
                <a:gdLst/>
                <a:ahLst/>
                <a:cxnLst/>
                <a:rect r="r" b="b" t="t" l="l"/>
                <a:pathLst>
                  <a:path h="2257511" w="4280072">
                    <a:moveTo>
                      <a:pt x="0" y="0"/>
                    </a:moveTo>
                    <a:lnTo>
                      <a:pt x="4280072" y="0"/>
                    </a:lnTo>
                    <a:lnTo>
                      <a:pt x="4280072" y="2257511"/>
                    </a:lnTo>
                    <a:lnTo>
                      <a:pt x="0" y="2257511"/>
                    </a:lnTo>
                    <a:close/>
                  </a:path>
                </a:pathLst>
              </a:custGeom>
              <a:solidFill>
                <a:srgbClr val="E5E7F0"/>
              </a:solidFill>
              <a:ln w="19050" cap="sq">
                <a:solidFill>
                  <a:srgbClr val="3D4569"/>
                </a:solidFill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47625"/>
                <a:ext cx="4280072" cy="2305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0" y="0"/>
              <a:ext cx="21640800" cy="11428651"/>
              <a:chOff x="0" y="0"/>
              <a:chExt cx="4274726" cy="2257511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4274726" cy="2257511"/>
              </a:xfrm>
              <a:custGeom>
                <a:avLst/>
                <a:gdLst/>
                <a:ahLst/>
                <a:cxnLst/>
                <a:rect r="r" b="b" t="t" l="l"/>
                <a:pathLst>
                  <a:path h="2257511" w="4274726">
                    <a:moveTo>
                      <a:pt x="0" y="0"/>
                    </a:moveTo>
                    <a:lnTo>
                      <a:pt x="4274726" y="0"/>
                    </a:lnTo>
                    <a:lnTo>
                      <a:pt x="4274726" y="2257511"/>
                    </a:lnTo>
                    <a:lnTo>
                      <a:pt x="0" y="2257511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343D63"/>
                </a:solidFill>
                <a:prstDash val="solid"/>
                <a:miter/>
              </a:ln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47625"/>
                <a:ext cx="4274726" cy="2305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</p:grpSp>
      <p:grpSp>
        <p:nvGrpSpPr>
          <p:cNvPr name="Group 21" id="21"/>
          <p:cNvGrpSpPr/>
          <p:nvPr/>
        </p:nvGrpSpPr>
        <p:grpSpPr>
          <a:xfrm rot="0">
            <a:off x="1777478" y="4611175"/>
            <a:ext cx="4369780" cy="3872278"/>
            <a:chOff x="0" y="0"/>
            <a:chExt cx="1165577" cy="103287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165577" cy="1032875"/>
            </a:xfrm>
            <a:custGeom>
              <a:avLst/>
              <a:gdLst/>
              <a:ahLst/>
              <a:cxnLst/>
              <a:rect r="r" b="b" t="t" l="l"/>
              <a:pathLst>
                <a:path h="1032875" w="1165577">
                  <a:moveTo>
                    <a:pt x="0" y="0"/>
                  </a:moveTo>
                  <a:lnTo>
                    <a:pt x="1165577" y="0"/>
                  </a:lnTo>
                  <a:lnTo>
                    <a:pt x="1165577" y="1032875"/>
                  </a:lnTo>
                  <a:lnTo>
                    <a:pt x="0" y="1032875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343D63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1165577" cy="1080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777478" y="3725037"/>
            <a:ext cx="4369780" cy="702845"/>
            <a:chOff x="0" y="0"/>
            <a:chExt cx="1165577" cy="187474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165577" cy="187474"/>
            </a:xfrm>
            <a:custGeom>
              <a:avLst/>
              <a:gdLst/>
              <a:ahLst/>
              <a:cxnLst/>
              <a:rect r="r" b="b" t="t" l="l"/>
              <a:pathLst>
                <a:path h="187474" w="1165577">
                  <a:moveTo>
                    <a:pt x="0" y="0"/>
                  </a:moveTo>
                  <a:lnTo>
                    <a:pt x="1165577" y="0"/>
                  </a:lnTo>
                  <a:lnTo>
                    <a:pt x="1165577" y="187474"/>
                  </a:lnTo>
                  <a:lnTo>
                    <a:pt x="0" y="187474"/>
                  </a:lnTo>
                  <a:close/>
                </a:path>
              </a:pathLst>
            </a:custGeom>
            <a:solidFill>
              <a:srgbClr val="BEC3DB"/>
            </a:solidFill>
            <a:ln w="9525" cap="sq">
              <a:solidFill>
                <a:srgbClr val="343D63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47625"/>
              <a:ext cx="1165577" cy="2350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243131" y="1496599"/>
            <a:ext cx="1337285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9BA0BB">
                    <a:alpha val="73725"/>
                  </a:srgbClr>
                </a:solidFill>
                <a:latin typeface="Germania One"/>
                <a:ea typeface="Germania One"/>
                <a:cs typeface="Germania One"/>
                <a:sym typeface="Germania One"/>
              </a:rPr>
              <a:t>04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580416" y="1414049"/>
            <a:ext cx="11235100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>
                <a:solidFill>
                  <a:srgbClr val="343D63"/>
                </a:solidFill>
                <a:latin typeface="210 국민체조"/>
                <a:ea typeface="210 국민체조"/>
                <a:cs typeface="210 국민체조"/>
                <a:sym typeface="210 국민체조"/>
              </a:rPr>
              <a:t>사이트 주요 기능 소개(회원)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2276705" y="3781185"/>
            <a:ext cx="337132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3D4569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리뷰 작성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968189" y="5651011"/>
            <a:ext cx="3990796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선택한 장소에 리뷰 작성 기능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968189" y="6499688"/>
            <a:ext cx="3990796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작성한 리뷰 삭제 기능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6959110" y="4611175"/>
            <a:ext cx="4369780" cy="3872278"/>
            <a:chOff x="0" y="0"/>
            <a:chExt cx="1165577" cy="1032875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165577" cy="1032875"/>
            </a:xfrm>
            <a:custGeom>
              <a:avLst/>
              <a:gdLst/>
              <a:ahLst/>
              <a:cxnLst/>
              <a:rect r="r" b="b" t="t" l="l"/>
              <a:pathLst>
                <a:path h="1032875" w="1165577">
                  <a:moveTo>
                    <a:pt x="0" y="0"/>
                  </a:moveTo>
                  <a:lnTo>
                    <a:pt x="1165577" y="0"/>
                  </a:lnTo>
                  <a:lnTo>
                    <a:pt x="1165577" y="1032875"/>
                  </a:lnTo>
                  <a:lnTo>
                    <a:pt x="0" y="1032875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343D63"/>
              </a:solidFill>
              <a:prstDash val="solid"/>
              <a:miter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47625"/>
              <a:ext cx="1165577" cy="1080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6959110" y="3725037"/>
            <a:ext cx="4369780" cy="702845"/>
            <a:chOff x="0" y="0"/>
            <a:chExt cx="1165577" cy="187474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165577" cy="187474"/>
            </a:xfrm>
            <a:custGeom>
              <a:avLst/>
              <a:gdLst/>
              <a:ahLst/>
              <a:cxnLst/>
              <a:rect r="r" b="b" t="t" l="l"/>
              <a:pathLst>
                <a:path h="187474" w="1165577">
                  <a:moveTo>
                    <a:pt x="0" y="0"/>
                  </a:moveTo>
                  <a:lnTo>
                    <a:pt x="1165577" y="0"/>
                  </a:lnTo>
                  <a:lnTo>
                    <a:pt x="1165577" y="187474"/>
                  </a:lnTo>
                  <a:lnTo>
                    <a:pt x="0" y="187474"/>
                  </a:lnTo>
                  <a:close/>
                </a:path>
              </a:pathLst>
            </a:custGeom>
            <a:solidFill>
              <a:srgbClr val="9BA0BB"/>
            </a:solidFill>
            <a:ln w="9525" cap="sq">
              <a:solidFill>
                <a:srgbClr val="343D63"/>
              </a:solidFill>
              <a:prstDash val="solid"/>
              <a:miter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0" y="-47625"/>
              <a:ext cx="1165577" cy="2350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38" id="38"/>
          <p:cNvSpPr txBox="true"/>
          <p:nvPr/>
        </p:nvSpPr>
        <p:spPr>
          <a:xfrm rot="0">
            <a:off x="7530698" y="3788768"/>
            <a:ext cx="322660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b="true" sz="3000">
                <a:solidFill>
                  <a:srgbClr val="3D4569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퀘스트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7194222" y="5095875"/>
            <a:ext cx="3899555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하루마다 초기화 되는 랜덤     3가지  미션 제공 기능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7194222" y="6128213"/>
            <a:ext cx="3453807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주간마다 초기화 되는 랜덤 2가지 미션 제공 기능</a:t>
            </a:r>
          </a:p>
        </p:txBody>
      </p:sp>
      <p:grpSp>
        <p:nvGrpSpPr>
          <p:cNvPr name="Group 41" id="41"/>
          <p:cNvGrpSpPr/>
          <p:nvPr/>
        </p:nvGrpSpPr>
        <p:grpSpPr>
          <a:xfrm rot="0">
            <a:off x="12140742" y="4611175"/>
            <a:ext cx="4369780" cy="3872278"/>
            <a:chOff x="0" y="0"/>
            <a:chExt cx="1165577" cy="1032875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1165577" cy="1032875"/>
            </a:xfrm>
            <a:custGeom>
              <a:avLst/>
              <a:gdLst/>
              <a:ahLst/>
              <a:cxnLst/>
              <a:rect r="r" b="b" t="t" l="l"/>
              <a:pathLst>
                <a:path h="1032875" w="1165577">
                  <a:moveTo>
                    <a:pt x="0" y="0"/>
                  </a:moveTo>
                  <a:lnTo>
                    <a:pt x="1165577" y="0"/>
                  </a:lnTo>
                  <a:lnTo>
                    <a:pt x="1165577" y="1032875"/>
                  </a:lnTo>
                  <a:lnTo>
                    <a:pt x="0" y="1032875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343D63"/>
              </a:solidFill>
              <a:prstDash val="solid"/>
              <a:miter/>
            </a:ln>
          </p:spPr>
        </p:sp>
        <p:sp>
          <p:nvSpPr>
            <p:cNvPr name="TextBox 43" id="43"/>
            <p:cNvSpPr txBox="true"/>
            <p:nvPr/>
          </p:nvSpPr>
          <p:spPr>
            <a:xfrm>
              <a:off x="0" y="-47625"/>
              <a:ext cx="1165577" cy="1080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44" id="44"/>
          <p:cNvGrpSpPr/>
          <p:nvPr/>
        </p:nvGrpSpPr>
        <p:grpSpPr>
          <a:xfrm rot="0">
            <a:off x="12140742" y="3725037"/>
            <a:ext cx="4369780" cy="702845"/>
            <a:chOff x="0" y="0"/>
            <a:chExt cx="1165577" cy="187474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1165577" cy="187474"/>
            </a:xfrm>
            <a:custGeom>
              <a:avLst/>
              <a:gdLst/>
              <a:ahLst/>
              <a:cxnLst/>
              <a:rect r="r" b="b" t="t" l="l"/>
              <a:pathLst>
                <a:path h="187474" w="1165577">
                  <a:moveTo>
                    <a:pt x="0" y="0"/>
                  </a:moveTo>
                  <a:lnTo>
                    <a:pt x="1165577" y="0"/>
                  </a:lnTo>
                  <a:lnTo>
                    <a:pt x="1165577" y="187474"/>
                  </a:lnTo>
                  <a:lnTo>
                    <a:pt x="0" y="187474"/>
                  </a:lnTo>
                  <a:close/>
                </a:path>
              </a:pathLst>
            </a:custGeom>
            <a:solidFill>
              <a:srgbClr val="7D83A6"/>
            </a:solidFill>
            <a:ln w="9525" cap="sq">
              <a:solidFill>
                <a:srgbClr val="343D63"/>
              </a:solidFill>
              <a:prstDash val="solid"/>
              <a:miter/>
            </a:ln>
          </p:spPr>
        </p:sp>
        <p:sp>
          <p:nvSpPr>
            <p:cNvPr name="TextBox 46" id="46"/>
            <p:cNvSpPr txBox="true"/>
            <p:nvPr/>
          </p:nvSpPr>
          <p:spPr>
            <a:xfrm>
              <a:off x="0" y="-47625"/>
              <a:ext cx="1165577" cy="2350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47" id="47"/>
          <p:cNvSpPr txBox="true"/>
          <p:nvPr/>
        </p:nvSpPr>
        <p:spPr>
          <a:xfrm rot="0">
            <a:off x="12948096" y="3788768"/>
            <a:ext cx="2755073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b="true" sz="3000">
                <a:solidFill>
                  <a:srgbClr val="3D4569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운동일지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2376640" y="5969146"/>
            <a:ext cx="3861160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사용자 입력에 따른 캘린더에 기록 추가 및 저장 기능</a:t>
            </a:r>
          </a:p>
        </p:txBody>
      </p:sp>
      <p:grpSp>
        <p:nvGrpSpPr>
          <p:cNvPr name="Group 49" id="49"/>
          <p:cNvGrpSpPr/>
          <p:nvPr/>
        </p:nvGrpSpPr>
        <p:grpSpPr>
          <a:xfrm rot="0">
            <a:off x="8215538" y="200151"/>
            <a:ext cx="1856924" cy="928439"/>
            <a:chOff x="0" y="0"/>
            <a:chExt cx="2475899" cy="1237919"/>
          </a:xfrm>
        </p:grpSpPr>
        <p:grpSp>
          <p:nvGrpSpPr>
            <p:cNvPr name="Group 50" id="50"/>
            <p:cNvGrpSpPr/>
            <p:nvPr/>
          </p:nvGrpSpPr>
          <p:grpSpPr>
            <a:xfrm rot="0">
              <a:off x="978382" y="0"/>
              <a:ext cx="505122" cy="402903"/>
              <a:chOff x="0" y="0"/>
              <a:chExt cx="364681" cy="290882"/>
            </a:xfrm>
          </p:grpSpPr>
          <p:sp>
            <p:nvSpPr>
              <p:cNvPr name="Freeform 51" id="51"/>
              <p:cNvSpPr/>
              <p:nvPr/>
            </p:nvSpPr>
            <p:spPr>
              <a:xfrm flipH="false" flipV="false" rot="0">
                <a:off x="0" y="0"/>
                <a:ext cx="364681" cy="290882"/>
              </a:xfrm>
              <a:custGeom>
                <a:avLst/>
                <a:gdLst/>
                <a:ahLst/>
                <a:cxnLst/>
                <a:rect r="r" b="b" t="t" l="l"/>
                <a:pathLst>
                  <a:path h="290882" w="364681">
                    <a:moveTo>
                      <a:pt x="145441" y="0"/>
                    </a:moveTo>
                    <a:lnTo>
                      <a:pt x="219240" y="0"/>
                    </a:lnTo>
                    <a:cubicBezTo>
                      <a:pt x="257814" y="0"/>
                      <a:pt x="294807" y="15323"/>
                      <a:pt x="322083" y="42599"/>
                    </a:cubicBezTo>
                    <a:cubicBezTo>
                      <a:pt x="349358" y="69874"/>
                      <a:pt x="364681" y="106868"/>
                      <a:pt x="364681" y="145441"/>
                    </a:cubicBezTo>
                    <a:lnTo>
                      <a:pt x="364681" y="145441"/>
                    </a:lnTo>
                    <a:cubicBezTo>
                      <a:pt x="364681" y="225766"/>
                      <a:pt x="299565" y="290882"/>
                      <a:pt x="219240" y="290882"/>
                    </a:cubicBezTo>
                    <a:lnTo>
                      <a:pt x="145441" y="290882"/>
                    </a:lnTo>
                    <a:cubicBezTo>
                      <a:pt x="106868" y="290882"/>
                      <a:pt x="69874" y="275559"/>
                      <a:pt x="42599" y="248284"/>
                    </a:cubicBezTo>
                    <a:cubicBezTo>
                      <a:pt x="15323" y="221008"/>
                      <a:pt x="0" y="184015"/>
                      <a:pt x="0" y="145441"/>
                    </a:cubicBezTo>
                    <a:lnTo>
                      <a:pt x="0" y="145441"/>
                    </a:lnTo>
                    <a:cubicBezTo>
                      <a:pt x="0" y="106868"/>
                      <a:pt x="15323" y="69874"/>
                      <a:pt x="42599" y="42599"/>
                    </a:cubicBezTo>
                    <a:cubicBezTo>
                      <a:pt x="69874" y="15323"/>
                      <a:pt x="106868" y="0"/>
                      <a:pt x="145441" y="0"/>
                    </a:cubicBez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52" id="52"/>
              <p:cNvSpPr txBox="true"/>
              <p:nvPr/>
            </p:nvSpPr>
            <p:spPr>
              <a:xfrm>
                <a:off x="0" y="-47625"/>
                <a:ext cx="364681" cy="33850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3" id="53"/>
            <p:cNvGrpSpPr/>
            <p:nvPr/>
          </p:nvGrpSpPr>
          <p:grpSpPr>
            <a:xfrm rot="0">
              <a:off x="843786" y="220390"/>
              <a:ext cx="776592" cy="747286"/>
              <a:chOff x="0" y="0"/>
              <a:chExt cx="560673" cy="539515"/>
            </a:xfrm>
          </p:grpSpPr>
          <p:sp>
            <p:nvSpPr>
              <p:cNvPr name="Freeform 54" id="54"/>
              <p:cNvSpPr/>
              <p:nvPr/>
            </p:nvSpPr>
            <p:spPr>
              <a:xfrm flipH="false" flipV="false" rot="0">
                <a:off x="0" y="0"/>
                <a:ext cx="560673" cy="539516"/>
              </a:xfrm>
              <a:custGeom>
                <a:avLst/>
                <a:gdLst/>
                <a:ahLst/>
                <a:cxnLst/>
                <a:rect r="r" b="b" t="t" l="l"/>
                <a:pathLst>
                  <a:path h="539516" w="560673">
                    <a:moveTo>
                      <a:pt x="61414" y="0"/>
                    </a:moveTo>
                    <a:lnTo>
                      <a:pt x="499259" y="0"/>
                    </a:lnTo>
                    <a:cubicBezTo>
                      <a:pt x="515547" y="0"/>
                      <a:pt x="531168" y="6470"/>
                      <a:pt x="542686" y="17988"/>
                    </a:cubicBezTo>
                    <a:cubicBezTo>
                      <a:pt x="554203" y="29505"/>
                      <a:pt x="560673" y="45126"/>
                      <a:pt x="560673" y="61414"/>
                    </a:cubicBezTo>
                    <a:lnTo>
                      <a:pt x="560673" y="478102"/>
                    </a:lnTo>
                    <a:cubicBezTo>
                      <a:pt x="560673" y="494390"/>
                      <a:pt x="554203" y="510010"/>
                      <a:pt x="542686" y="521528"/>
                    </a:cubicBezTo>
                    <a:cubicBezTo>
                      <a:pt x="531168" y="533045"/>
                      <a:pt x="515547" y="539516"/>
                      <a:pt x="499259" y="539516"/>
                    </a:cubicBezTo>
                    <a:lnTo>
                      <a:pt x="61414" y="539516"/>
                    </a:lnTo>
                    <a:cubicBezTo>
                      <a:pt x="45126" y="539516"/>
                      <a:pt x="29505" y="533045"/>
                      <a:pt x="17988" y="521528"/>
                    </a:cubicBezTo>
                    <a:cubicBezTo>
                      <a:pt x="6470" y="510010"/>
                      <a:pt x="0" y="494390"/>
                      <a:pt x="0" y="478102"/>
                    </a:cubicBezTo>
                    <a:lnTo>
                      <a:pt x="0" y="61414"/>
                    </a:lnTo>
                    <a:cubicBezTo>
                      <a:pt x="0" y="45126"/>
                      <a:pt x="6470" y="29505"/>
                      <a:pt x="17988" y="17988"/>
                    </a:cubicBezTo>
                    <a:cubicBezTo>
                      <a:pt x="29505" y="6470"/>
                      <a:pt x="45126" y="0"/>
                      <a:pt x="61414" y="0"/>
                    </a:cubicBez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55" id="55"/>
              <p:cNvSpPr txBox="true"/>
              <p:nvPr/>
            </p:nvSpPr>
            <p:spPr>
              <a:xfrm>
                <a:off x="0" y="-47625"/>
                <a:ext cx="560673" cy="587140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6" id="56"/>
            <p:cNvGrpSpPr/>
            <p:nvPr/>
          </p:nvGrpSpPr>
          <p:grpSpPr>
            <a:xfrm rot="-2700000">
              <a:off x="751131" y="771112"/>
              <a:ext cx="218108" cy="73231"/>
              <a:chOff x="0" y="0"/>
              <a:chExt cx="157466" cy="52870"/>
            </a:xfrm>
          </p:grpSpPr>
          <p:sp>
            <p:nvSpPr>
              <p:cNvPr name="Freeform 57" id="57"/>
              <p:cNvSpPr/>
              <p:nvPr/>
            </p:nvSpPr>
            <p:spPr>
              <a:xfrm flipH="false" flipV="false" rot="0">
                <a:off x="0" y="0"/>
                <a:ext cx="157466" cy="52870"/>
              </a:xfrm>
              <a:custGeom>
                <a:avLst/>
                <a:gdLst/>
                <a:ahLst/>
                <a:cxnLst/>
                <a:rect r="r" b="b" t="t" l="l"/>
                <a:pathLst>
                  <a:path h="52870" w="157466">
                    <a:moveTo>
                      <a:pt x="0" y="0"/>
                    </a:moveTo>
                    <a:lnTo>
                      <a:pt x="157466" y="0"/>
                    </a:lnTo>
                    <a:lnTo>
                      <a:pt x="157466" y="52870"/>
                    </a:lnTo>
                    <a:lnTo>
                      <a:pt x="0" y="52870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58" id="58"/>
              <p:cNvSpPr txBox="true"/>
              <p:nvPr/>
            </p:nvSpPr>
            <p:spPr>
              <a:xfrm>
                <a:off x="0" y="-47625"/>
                <a:ext cx="157466" cy="10049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9" id="59"/>
            <p:cNvGrpSpPr/>
            <p:nvPr/>
          </p:nvGrpSpPr>
          <p:grpSpPr>
            <a:xfrm rot="0">
              <a:off x="860610" y="236370"/>
              <a:ext cx="741846" cy="814932"/>
              <a:chOff x="0" y="0"/>
              <a:chExt cx="535588" cy="588354"/>
            </a:xfrm>
          </p:grpSpPr>
          <p:sp>
            <p:nvSpPr>
              <p:cNvPr name="Freeform 60" id="60"/>
              <p:cNvSpPr/>
              <p:nvPr/>
            </p:nvSpPr>
            <p:spPr>
              <a:xfrm flipH="false" flipV="false" rot="0">
                <a:off x="0" y="0"/>
                <a:ext cx="535588" cy="588354"/>
              </a:xfrm>
              <a:custGeom>
                <a:avLst/>
                <a:gdLst/>
                <a:ahLst/>
                <a:cxnLst/>
                <a:rect r="r" b="b" t="t" l="l"/>
                <a:pathLst>
                  <a:path h="588354" w="535588">
                    <a:moveTo>
                      <a:pt x="64290" y="0"/>
                    </a:moveTo>
                    <a:lnTo>
                      <a:pt x="471298" y="0"/>
                    </a:lnTo>
                    <a:cubicBezTo>
                      <a:pt x="488348" y="0"/>
                      <a:pt x="504701" y="6773"/>
                      <a:pt x="516758" y="18830"/>
                    </a:cubicBezTo>
                    <a:cubicBezTo>
                      <a:pt x="528814" y="30887"/>
                      <a:pt x="535588" y="47239"/>
                      <a:pt x="535588" y="64290"/>
                    </a:cubicBezTo>
                    <a:lnTo>
                      <a:pt x="535588" y="524063"/>
                    </a:lnTo>
                    <a:cubicBezTo>
                      <a:pt x="535588" y="541114"/>
                      <a:pt x="528814" y="557467"/>
                      <a:pt x="516758" y="569523"/>
                    </a:cubicBezTo>
                    <a:cubicBezTo>
                      <a:pt x="504701" y="581580"/>
                      <a:pt x="488348" y="588354"/>
                      <a:pt x="471298" y="588354"/>
                    </a:cubicBezTo>
                    <a:lnTo>
                      <a:pt x="64290" y="588354"/>
                    </a:lnTo>
                    <a:cubicBezTo>
                      <a:pt x="28784" y="588354"/>
                      <a:pt x="0" y="559570"/>
                      <a:pt x="0" y="524063"/>
                    </a:cubicBezTo>
                    <a:lnTo>
                      <a:pt x="0" y="64290"/>
                    </a:lnTo>
                    <a:cubicBezTo>
                      <a:pt x="0" y="28784"/>
                      <a:pt x="28784" y="0"/>
                      <a:pt x="64290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61" id="61"/>
              <p:cNvSpPr txBox="true"/>
              <p:nvPr/>
            </p:nvSpPr>
            <p:spPr>
              <a:xfrm>
                <a:off x="0" y="-47625"/>
                <a:ext cx="535588" cy="635979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2" id="62"/>
            <p:cNvGrpSpPr/>
            <p:nvPr/>
          </p:nvGrpSpPr>
          <p:grpSpPr>
            <a:xfrm rot="0">
              <a:off x="0" y="806705"/>
              <a:ext cx="2475899" cy="402215"/>
              <a:chOff x="0" y="0"/>
              <a:chExt cx="1787516" cy="290386"/>
            </a:xfrm>
          </p:grpSpPr>
          <p:sp>
            <p:nvSpPr>
              <p:cNvPr name="Freeform 63" id="63"/>
              <p:cNvSpPr/>
              <p:nvPr/>
            </p:nvSpPr>
            <p:spPr>
              <a:xfrm flipH="false" flipV="false" rot="0">
                <a:off x="0" y="0"/>
                <a:ext cx="1787516" cy="290386"/>
              </a:xfrm>
              <a:custGeom>
                <a:avLst/>
                <a:gdLst/>
                <a:ahLst/>
                <a:cxnLst/>
                <a:rect r="r" b="b" t="t" l="l"/>
                <a:pathLst>
                  <a:path h="290386" w="1787516">
                    <a:moveTo>
                      <a:pt x="65495" y="0"/>
                    </a:moveTo>
                    <a:lnTo>
                      <a:pt x="1722022" y="0"/>
                    </a:lnTo>
                    <a:cubicBezTo>
                      <a:pt x="1758193" y="0"/>
                      <a:pt x="1787516" y="29323"/>
                      <a:pt x="1787516" y="65495"/>
                    </a:cubicBezTo>
                    <a:lnTo>
                      <a:pt x="1787516" y="224891"/>
                    </a:lnTo>
                    <a:cubicBezTo>
                      <a:pt x="1787516" y="261063"/>
                      <a:pt x="1758193" y="290386"/>
                      <a:pt x="1722022" y="290386"/>
                    </a:cubicBezTo>
                    <a:lnTo>
                      <a:pt x="65495" y="290386"/>
                    </a:lnTo>
                    <a:cubicBezTo>
                      <a:pt x="29323" y="290386"/>
                      <a:pt x="0" y="261063"/>
                      <a:pt x="0" y="224891"/>
                    </a:cubicBezTo>
                    <a:lnTo>
                      <a:pt x="0" y="65495"/>
                    </a:lnTo>
                    <a:cubicBezTo>
                      <a:pt x="0" y="29323"/>
                      <a:pt x="29323" y="0"/>
                      <a:pt x="65495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64" id="64"/>
              <p:cNvSpPr txBox="true"/>
              <p:nvPr/>
            </p:nvSpPr>
            <p:spPr>
              <a:xfrm>
                <a:off x="0" y="-47625"/>
                <a:ext cx="1787516" cy="338011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5" id="65"/>
            <p:cNvGrpSpPr/>
            <p:nvPr/>
          </p:nvGrpSpPr>
          <p:grpSpPr>
            <a:xfrm rot="0">
              <a:off x="990591" y="23206"/>
              <a:ext cx="481884" cy="426329"/>
              <a:chOff x="0" y="0"/>
              <a:chExt cx="347904" cy="307795"/>
            </a:xfrm>
          </p:grpSpPr>
          <p:sp>
            <p:nvSpPr>
              <p:cNvPr name="Freeform 66" id="66"/>
              <p:cNvSpPr/>
              <p:nvPr/>
            </p:nvSpPr>
            <p:spPr>
              <a:xfrm flipH="false" flipV="false" rot="0">
                <a:off x="0" y="0"/>
                <a:ext cx="347904" cy="307795"/>
              </a:xfrm>
              <a:custGeom>
                <a:avLst/>
                <a:gdLst/>
                <a:ahLst/>
                <a:cxnLst/>
                <a:rect r="r" b="b" t="t" l="l"/>
                <a:pathLst>
                  <a:path h="307795" w="347904">
                    <a:moveTo>
                      <a:pt x="153898" y="0"/>
                    </a:moveTo>
                    <a:lnTo>
                      <a:pt x="194006" y="0"/>
                    </a:lnTo>
                    <a:cubicBezTo>
                      <a:pt x="279002" y="0"/>
                      <a:pt x="347904" y="68902"/>
                      <a:pt x="347904" y="153898"/>
                    </a:cubicBezTo>
                    <a:lnTo>
                      <a:pt x="347904" y="153898"/>
                    </a:lnTo>
                    <a:cubicBezTo>
                      <a:pt x="347904" y="194714"/>
                      <a:pt x="331690" y="233858"/>
                      <a:pt x="302828" y="262720"/>
                    </a:cubicBezTo>
                    <a:cubicBezTo>
                      <a:pt x="273967" y="291581"/>
                      <a:pt x="234822" y="307795"/>
                      <a:pt x="194006" y="307795"/>
                    </a:cubicBezTo>
                    <a:lnTo>
                      <a:pt x="153898" y="307795"/>
                    </a:lnTo>
                    <a:cubicBezTo>
                      <a:pt x="68902" y="307795"/>
                      <a:pt x="0" y="238893"/>
                      <a:pt x="0" y="153898"/>
                    </a:cubicBezTo>
                    <a:lnTo>
                      <a:pt x="0" y="153898"/>
                    </a:lnTo>
                    <a:cubicBezTo>
                      <a:pt x="0" y="68902"/>
                      <a:pt x="68902" y="0"/>
                      <a:pt x="153898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67" id="67"/>
              <p:cNvSpPr txBox="true"/>
              <p:nvPr/>
            </p:nvSpPr>
            <p:spPr>
              <a:xfrm>
                <a:off x="0" y="-47625"/>
                <a:ext cx="347904" cy="355420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8" id="68"/>
            <p:cNvGrpSpPr/>
            <p:nvPr/>
          </p:nvGrpSpPr>
          <p:grpSpPr>
            <a:xfrm rot="0">
              <a:off x="0" y="998793"/>
              <a:ext cx="2475899" cy="123219"/>
              <a:chOff x="0" y="0"/>
              <a:chExt cx="1787516" cy="88960"/>
            </a:xfrm>
          </p:grpSpPr>
          <p:sp>
            <p:nvSpPr>
              <p:cNvPr name="Freeform 69" id="69"/>
              <p:cNvSpPr/>
              <p:nvPr/>
            </p:nvSpPr>
            <p:spPr>
              <a:xfrm flipH="false" flipV="false" rot="0">
                <a:off x="0" y="0"/>
                <a:ext cx="1787516" cy="88960"/>
              </a:xfrm>
              <a:custGeom>
                <a:avLst/>
                <a:gdLst/>
                <a:ahLst/>
                <a:cxnLst/>
                <a:rect r="r" b="b" t="t" l="l"/>
                <a:pathLst>
                  <a:path h="88960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88960"/>
                    </a:lnTo>
                    <a:lnTo>
                      <a:pt x="0" y="88960"/>
                    </a:lnTo>
                    <a:close/>
                  </a:path>
                </a:pathLst>
              </a:custGeom>
              <a:solidFill>
                <a:srgbClr val="000C0D"/>
              </a:solidFill>
            </p:spPr>
          </p:sp>
          <p:sp>
            <p:nvSpPr>
              <p:cNvPr name="TextBox 70" id="70"/>
              <p:cNvSpPr txBox="true"/>
              <p:nvPr/>
            </p:nvSpPr>
            <p:spPr>
              <a:xfrm>
                <a:off x="0" y="-47625"/>
                <a:ext cx="1787516" cy="13658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71" id="71"/>
            <p:cNvGrpSpPr/>
            <p:nvPr/>
          </p:nvGrpSpPr>
          <p:grpSpPr>
            <a:xfrm rot="0">
              <a:off x="0" y="1078685"/>
              <a:ext cx="2475899" cy="150937"/>
              <a:chOff x="0" y="0"/>
              <a:chExt cx="1787516" cy="108971"/>
            </a:xfrm>
          </p:grpSpPr>
          <p:sp>
            <p:nvSpPr>
              <p:cNvPr name="Freeform 72" id="72"/>
              <p:cNvSpPr/>
              <p:nvPr/>
            </p:nvSpPr>
            <p:spPr>
              <a:xfrm flipH="false" flipV="false" rot="0">
                <a:off x="0" y="0"/>
                <a:ext cx="1787516" cy="108971"/>
              </a:xfrm>
              <a:custGeom>
                <a:avLst/>
                <a:gdLst/>
                <a:ahLst/>
                <a:cxnLst/>
                <a:rect r="r" b="b" t="t" l="l"/>
                <a:pathLst>
                  <a:path h="108971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108971"/>
                    </a:lnTo>
                    <a:lnTo>
                      <a:pt x="0" y="108971"/>
                    </a:lnTo>
                    <a:close/>
                  </a:path>
                </a:pathLst>
              </a:custGeom>
              <a:solidFill>
                <a:srgbClr val="FCF1FA"/>
              </a:solidFill>
            </p:spPr>
          </p:sp>
          <p:sp>
            <p:nvSpPr>
              <p:cNvPr name="TextBox 73" id="73"/>
              <p:cNvSpPr txBox="true"/>
              <p:nvPr/>
            </p:nvSpPr>
            <p:spPr>
              <a:xfrm>
                <a:off x="0" y="-47625"/>
                <a:ext cx="1787516" cy="156596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sp>
          <p:nvSpPr>
            <p:cNvPr name="AutoShape 74" id="74"/>
            <p:cNvSpPr/>
            <p:nvPr/>
          </p:nvSpPr>
          <p:spPr>
            <a:xfrm>
              <a:off x="0" y="1141369"/>
              <a:ext cx="2475899" cy="0"/>
            </a:xfrm>
            <a:prstGeom prst="line">
              <a:avLst/>
            </a:prstGeom>
            <a:ln cap="flat" w="11736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75" id="75"/>
            <p:cNvSpPr/>
            <p:nvPr/>
          </p:nvSpPr>
          <p:spPr>
            <a:xfrm>
              <a:off x="0" y="1154528"/>
              <a:ext cx="2475899" cy="0"/>
            </a:xfrm>
            <a:prstGeom prst="line">
              <a:avLst/>
            </a:prstGeom>
            <a:ln cap="flat" w="19559">
              <a:solidFill>
                <a:srgbClr val="2D455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76" id="76"/>
            <p:cNvSpPr/>
            <p:nvPr/>
          </p:nvSpPr>
          <p:spPr>
            <a:xfrm>
              <a:off x="0" y="1184394"/>
              <a:ext cx="2475899" cy="0"/>
            </a:xfrm>
            <a:prstGeom prst="line">
              <a:avLst/>
            </a:prstGeom>
            <a:ln cap="flat" w="11736">
              <a:solidFill>
                <a:srgbClr val="2D4550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77" id="77"/>
            <p:cNvGrpSpPr/>
            <p:nvPr/>
          </p:nvGrpSpPr>
          <p:grpSpPr>
            <a:xfrm rot="0">
              <a:off x="0" y="1191546"/>
              <a:ext cx="2475899" cy="17374"/>
              <a:chOff x="0" y="0"/>
              <a:chExt cx="1787516" cy="12543"/>
            </a:xfrm>
          </p:grpSpPr>
          <p:sp>
            <p:nvSpPr>
              <p:cNvPr name="Freeform 78" id="78"/>
              <p:cNvSpPr/>
              <p:nvPr/>
            </p:nvSpPr>
            <p:spPr>
              <a:xfrm flipH="false" flipV="false" rot="0">
                <a:off x="0" y="0"/>
                <a:ext cx="178751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79" id="79"/>
              <p:cNvSpPr txBox="true"/>
              <p:nvPr/>
            </p:nvSpPr>
            <p:spPr>
              <a:xfrm>
                <a:off x="0" y="-47625"/>
                <a:ext cx="1787516" cy="60168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80" id="80"/>
            <p:cNvGrpSpPr/>
            <p:nvPr/>
          </p:nvGrpSpPr>
          <p:grpSpPr>
            <a:xfrm rot="2700000">
              <a:off x="1512342" y="779290"/>
              <a:ext cx="234463" cy="56875"/>
              <a:chOff x="0" y="0"/>
              <a:chExt cx="169275" cy="41062"/>
            </a:xfrm>
          </p:grpSpPr>
          <p:sp>
            <p:nvSpPr>
              <p:cNvPr name="Freeform 81" id="81"/>
              <p:cNvSpPr/>
              <p:nvPr/>
            </p:nvSpPr>
            <p:spPr>
              <a:xfrm flipH="false" flipV="false" rot="0">
                <a:off x="0" y="0"/>
                <a:ext cx="169275" cy="41062"/>
              </a:xfrm>
              <a:custGeom>
                <a:avLst/>
                <a:gdLst/>
                <a:ahLst/>
                <a:cxnLst/>
                <a:rect r="r" b="b" t="t" l="l"/>
                <a:pathLst>
                  <a:path h="41062" w="169275">
                    <a:moveTo>
                      <a:pt x="0" y="0"/>
                    </a:moveTo>
                    <a:lnTo>
                      <a:pt x="169275" y="0"/>
                    </a:lnTo>
                    <a:lnTo>
                      <a:pt x="169275" y="41062"/>
                    </a:lnTo>
                    <a:lnTo>
                      <a:pt x="0" y="41062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82" id="82"/>
              <p:cNvSpPr txBox="true"/>
              <p:nvPr/>
            </p:nvSpPr>
            <p:spPr>
              <a:xfrm>
                <a:off x="0" y="-47625"/>
                <a:ext cx="169275" cy="8868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83" id="83"/>
            <p:cNvGrpSpPr/>
            <p:nvPr/>
          </p:nvGrpSpPr>
          <p:grpSpPr>
            <a:xfrm rot="0">
              <a:off x="0" y="1186918"/>
              <a:ext cx="2475899" cy="51001"/>
              <a:chOff x="0" y="0"/>
              <a:chExt cx="1787516" cy="36821"/>
            </a:xfrm>
          </p:grpSpPr>
          <p:sp>
            <p:nvSpPr>
              <p:cNvPr name="Freeform 84" id="84"/>
              <p:cNvSpPr/>
              <p:nvPr/>
            </p:nvSpPr>
            <p:spPr>
              <a:xfrm flipH="false" flipV="false" rot="0">
                <a:off x="0" y="0"/>
                <a:ext cx="1787516" cy="36821"/>
              </a:xfrm>
              <a:custGeom>
                <a:avLst/>
                <a:gdLst/>
                <a:ahLst/>
                <a:cxnLst/>
                <a:rect r="r" b="b" t="t" l="l"/>
                <a:pathLst>
                  <a:path h="36821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36821"/>
                    </a:lnTo>
                    <a:lnTo>
                      <a:pt x="0" y="36821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85" id="85"/>
              <p:cNvSpPr txBox="true"/>
              <p:nvPr/>
            </p:nvSpPr>
            <p:spPr>
              <a:xfrm>
                <a:off x="0" y="-47625"/>
                <a:ext cx="1787516" cy="84446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86" id="86"/>
            <p:cNvGrpSpPr/>
            <p:nvPr/>
          </p:nvGrpSpPr>
          <p:grpSpPr>
            <a:xfrm rot="0">
              <a:off x="1605779" y="599360"/>
              <a:ext cx="47588" cy="159157"/>
              <a:chOff x="0" y="0"/>
              <a:chExt cx="243028" cy="812800"/>
            </a:xfrm>
          </p:grpSpPr>
          <p:sp>
            <p:nvSpPr>
              <p:cNvPr name="Freeform 87" id="87"/>
              <p:cNvSpPr/>
              <p:nvPr/>
            </p:nvSpPr>
            <p:spPr>
              <a:xfrm flipH="false" flipV="false" rot="0">
                <a:off x="0" y="0"/>
                <a:ext cx="243028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243028">
                    <a:moveTo>
                      <a:pt x="121514" y="0"/>
                    </a:moveTo>
                    <a:cubicBezTo>
                      <a:pt x="54404" y="0"/>
                      <a:pt x="0" y="181951"/>
                      <a:pt x="0" y="406400"/>
                    </a:cubicBezTo>
                    <a:cubicBezTo>
                      <a:pt x="0" y="630849"/>
                      <a:pt x="54404" y="812800"/>
                      <a:pt x="121514" y="812800"/>
                    </a:cubicBezTo>
                    <a:cubicBezTo>
                      <a:pt x="188624" y="812800"/>
                      <a:pt x="243028" y="630849"/>
                      <a:pt x="243028" y="406400"/>
                    </a:cubicBezTo>
                    <a:cubicBezTo>
                      <a:pt x="243028" y="181951"/>
                      <a:pt x="188624" y="0"/>
                      <a:pt x="121514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88" id="88"/>
              <p:cNvSpPr txBox="true"/>
              <p:nvPr/>
            </p:nvSpPr>
            <p:spPr>
              <a:xfrm>
                <a:off x="22784" y="28575"/>
                <a:ext cx="197460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89" id="89"/>
            <p:cNvGrpSpPr/>
            <p:nvPr/>
          </p:nvGrpSpPr>
          <p:grpSpPr>
            <a:xfrm rot="0">
              <a:off x="1151630" y="109289"/>
              <a:ext cx="183597" cy="174561"/>
              <a:chOff x="0" y="0"/>
              <a:chExt cx="870813" cy="827953"/>
            </a:xfrm>
          </p:grpSpPr>
          <p:sp>
            <p:nvSpPr>
              <p:cNvPr name="Freeform 90" id="90"/>
              <p:cNvSpPr/>
              <p:nvPr/>
            </p:nvSpPr>
            <p:spPr>
              <a:xfrm flipH="false" flipV="false" rot="0">
                <a:off x="0" y="0"/>
                <a:ext cx="870813" cy="827953"/>
              </a:xfrm>
              <a:custGeom>
                <a:avLst/>
                <a:gdLst/>
                <a:ahLst/>
                <a:cxnLst/>
                <a:rect r="r" b="b" t="t" l="l"/>
                <a:pathLst>
                  <a:path h="827953" w="870813">
                    <a:moveTo>
                      <a:pt x="435406" y="0"/>
                    </a:moveTo>
                    <a:cubicBezTo>
                      <a:pt x="194938" y="0"/>
                      <a:pt x="0" y="185344"/>
                      <a:pt x="0" y="413977"/>
                    </a:cubicBezTo>
                    <a:cubicBezTo>
                      <a:pt x="0" y="642610"/>
                      <a:pt x="194938" y="827953"/>
                      <a:pt x="435406" y="827953"/>
                    </a:cubicBezTo>
                    <a:cubicBezTo>
                      <a:pt x="675875" y="827953"/>
                      <a:pt x="870813" y="642610"/>
                      <a:pt x="870813" y="413977"/>
                    </a:cubicBezTo>
                    <a:cubicBezTo>
                      <a:pt x="870813" y="185344"/>
                      <a:pt x="675875" y="0"/>
                      <a:pt x="435406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91" id="91"/>
              <p:cNvSpPr txBox="true"/>
              <p:nvPr/>
            </p:nvSpPr>
            <p:spPr>
              <a:xfrm>
                <a:off x="81639" y="29996"/>
                <a:ext cx="707535" cy="72033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92" id="92"/>
            <p:cNvGrpSpPr/>
            <p:nvPr/>
          </p:nvGrpSpPr>
          <p:grpSpPr>
            <a:xfrm rot="0">
              <a:off x="1139145" y="118432"/>
              <a:ext cx="183597" cy="171366"/>
              <a:chOff x="0" y="0"/>
              <a:chExt cx="870813" cy="812800"/>
            </a:xfrm>
          </p:grpSpPr>
          <p:sp>
            <p:nvSpPr>
              <p:cNvPr name="Freeform 93" id="93"/>
              <p:cNvSpPr/>
              <p:nvPr/>
            </p:nvSpPr>
            <p:spPr>
              <a:xfrm flipH="false" flipV="false" rot="0">
                <a:off x="0" y="0"/>
                <a:ext cx="87081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70813">
                    <a:moveTo>
                      <a:pt x="435406" y="0"/>
                    </a:moveTo>
                    <a:cubicBezTo>
                      <a:pt x="194938" y="0"/>
                      <a:pt x="0" y="181951"/>
                      <a:pt x="0" y="406400"/>
                    </a:cubicBezTo>
                    <a:cubicBezTo>
                      <a:pt x="0" y="630849"/>
                      <a:pt x="194938" y="812800"/>
                      <a:pt x="435406" y="812800"/>
                    </a:cubicBezTo>
                    <a:cubicBezTo>
                      <a:pt x="675875" y="812800"/>
                      <a:pt x="870813" y="630849"/>
                      <a:pt x="870813" y="406400"/>
                    </a:cubicBezTo>
                    <a:cubicBezTo>
                      <a:pt x="870813" y="181951"/>
                      <a:pt x="675875" y="0"/>
                      <a:pt x="435406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94" id="94"/>
              <p:cNvSpPr txBox="true"/>
              <p:nvPr/>
            </p:nvSpPr>
            <p:spPr>
              <a:xfrm>
                <a:off x="81639" y="28575"/>
                <a:ext cx="707535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95" id="95"/>
            <p:cNvGrpSpPr/>
            <p:nvPr/>
          </p:nvGrpSpPr>
          <p:grpSpPr>
            <a:xfrm rot="0">
              <a:off x="813022" y="586554"/>
              <a:ext cx="47588" cy="159157"/>
              <a:chOff x="0" y="0"/>
              <a:chExt cx="243028" cy="812800"/>
            </a:xfrm>
          </p:grpSpPr>
          <p:sp>
            <p:nvSpPr>
              <p:cNvPr name="Freeform 96" id="96"/>
              <p:cNvSpPr/>
              <p:nvPr/>
            </p:nvSpPr>
            <p:spPr>
              <a:xfrm flipH="false" flipV="false" rot="0">
                <a:off x="0" y="0"/>
                <a:ext cx="243028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243028">
                    <a:moveTo>
                      <a:pt x="121514" y="0"/>
                    </a:moveTo>
                    <a:cubicBezTo>
                      <a:pt x="54404" y="0"/>
                      <a:pt x="0" y="181951"/>
                      <a:pt x="0" y="406400"/>
                    </a:cubicBezTo>
                    <a:cubicBezTo>
                      <a:pt x="0" y="630849"/>
                      <a:pt x="54404" y="812800"/>
                      <a:pt x="121514" y="812800"/>
                    </a:cubicBezTo>
                    <a:cubicBezTo>
                      <a:pt x="188624" y="812800"/>
                      <a:pt x="243028" y="630849"/>
                      <a:pt x="243028" y="406400"/>
                    </a:cubicBezTo>
                    <a:cubicBezTo>
                      <a:pt x="243028" y="181951"/>
                      <a:pt x="188624" y="0"/>
                      <a:pt x="121514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97" id="97"/>
              <p:cNvSpPr txBox="true"/>
              <p:nvPr/>
            </p:nvSpPr>
            <p:spPr>
              <a:xfrm>
                <a:off x="22784" y="28575"/>
                <a:ext cx="197460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</p:grpSp>
      <p:sp>
        <p:nvSpPr>
          <p:cNvPr name="TextBox 98" id="98"/>
          <p:cNvSpPr txBox="true"/>
          <p:nvPr/>
        </p:nvSpPr>
        <p:spPr>
          <a:xfrm rot="0">
            <a:off x="7194222" y="7246448"/>
            <a:ext cx="4181896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퀘스트 클릭 시 완료되는 기능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7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80630" y="838519"/>
            <a:ext cx="16435806" cy="8766225"/>
            <a:chOff x="0" y="0"/>
            <a:chExt cx="21914407" cy="1168830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286389" y="280075"/>
              <a:ext cx="21628018" cy="11408225"/>
              <a:chOff x="0" y="0"/>
              <a:chExt cx="4272201" cy="2253477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272201" cy="2253477"/>
              </a:xfrm>
              <a:custGeom>
                <a:avLst/>
                <a:gdLst/>
                <a:ahLst/>
                <a:cxnLst/>
                <a:rect r="r" b="b" t="t" l="l"/>
                <a:pathLst>
                  <a:path h="2253477" w="4272201">
                    <a:moveTo>
                      <a:pt x="0" y="0"/>
                    </a:moveTo>
                    <a:lnTo>
                      <a:pt x="4272201" y="0"/>
                    </a:lnTo>
                    <a:lnTo>
                      <a:pt x="4272201" y="2253477"/>
                    </a:lnTo>
                    <a:lnTo>
                      <a:pt x="0" y="2253477"/>
                    </a:lnTo>
                    <a:close/>
                  </a:path>
                </a:pathLst>
              </a:custGeom>
              <a:solidFill>
                <a:srgbClr val="343D63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4272201" cy="230110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128188" y="147210"/>
              <a:ext cx="21667864" cy="11428651"/>
              <a:chOff x="0" y="0"/>
              <a:chExt cx="4280072" cy="2257511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280072" cy="2257511"/>
              </a:xfrm>
              <a:custGeom>
                <a:avLst/>
                <a:gdLst/>
                <a:ahLst/>
                <a:cxnLst/>
                <a:rect r="r" b="b" t="t" l="l"/>
                <a:pathLst>
                  <a:path h="2257511" w="4280072">
                    <a:moveTo>
                      <a:pt x="0" y="0"/>
                    </a:moveTo>
                    <a:lnTo>
                      <a:pt x="4280072" y="0"/>
                    </a:lnTo>
                    <a:lnTo>
                      <a:pt x="4280072" y="2257511"/>
                    </a:lnTo>
                    <a:lnTo>
                      <a:pt x="0" y="2257511"/>
                    </a:lnTo>
                    <a:close/>
                  </a:path>
                </a:pathLst>
              </a:custGeom>
              <a:solidFill>
                <a:srgbClr val="E5E7F0"/>
              </a:solidFill>
              <a:ln w="19050" cap="sq">
                <a:solidFill>
                  <a:srgbClr val="3D4569"/>
                </a:solidFill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4280072" cy="2305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0" y="0"/>
              <a:ext cx="21640800" cy="11428651"/>
              <a:chOff x="0" y="0"/>
              <a:chExt cx="4274726" cy="2257511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274726" cy="2257511"/>
              </a:xfrm>
              <a:custGeom>
                <a:avLst/>
                <a:gdLst/>
                <a:ahLst/>
                <a:cxnLst/>
                <a:rect r="r" b="b" t="t" l="l"/>
                <a:pathLst>
                  <a:path h="2257511" w="4274726">
                    <a:moveTo>
                      <a:pt x="0" y="0"/>
                    </a:moveTo>
                    <a:lnTo>
                      <a:pt x="4274726" y="0"/>
                    </a:lnTo>
                    <a:lnTo>
                      <a:pt x="4274726" y="2257511"/>
                    </a:lnTo>
                    <a:lnTo>
                      <a:pt x="0" y="2257511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343D63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47625"/>
                <a:ext cx="4274726" cy="2305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</p:grpSp>
      <p:grpSp>
        <p:nvGrpSpPr>
          <p:cNvPr name="Group 12" id="12"/>
          <p:cNvGrpSpPr/>
          <p:nvPr/>
        </p:nvGrpSpPr>
        <p:grpSpPr>
          <a:xfrm rot="0">
            <a:off x="-1147701" y="-94140"/>
            <a:ext cx="20715765" cy="10381140"/>
            <a:chOff x="0" y="0"/>
            <a:chExt cx="27621019" cy="1384152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668582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2" y="0"/>
                  </a:lnTo>
                  <a:lnTo>
                    <a:pt x="7152692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668582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2" y="0"/>
                  </a:lnTo>
                  <a:lnTo>
                    <a:pt x="7152692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357707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2046832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405216" y="3045999"/>
            <a:ext cx="5107197" cy="5516009"/>
            <a:chOff x="0" y="0"/>
            <a:chExt cx="6809596" cy="7354679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6809596" cy="7354679"/>
              <a:chOff x="0" y="0"/>
              <a:chExt cx="1345105" cy="1452776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1345105" cy="1452776"/>
              </a:xfrm>
              <a:custGeom>
                <a:avLst/>
                <a:gdLst/>
                <a:ahLst/>
                <a:cxnLst/>
                <a:rect r="r" b="b" t="t" l="l"/>
                <a:pathLst>
                  <a:path h="1452776" w="1345105">
                    <a:moveTo>
                      <a:pt x="15159" y="0"/>
                    </a:moveTo>
                    <a:lnTo>
                      <a:pt x="1329947" y="0"/>
                    </a:lnTo>
                    <a:cubicBezTo>
                      <a:pt x="1333967" y="0"/>
                      <a:pt x="1337823" y="1597"/>
                      <a:pt x="1340665" y="4440"/>
                    </a:cubicBezTo>
                    <a:cubicBezTo>
                      <a:pt x="1343508" y="7283"/>
                      <a:pt x="1345105" y="11138"/>
                      <a:pt x="1345105" y="15159"/>
                    </a:cubicBezTo>
                    <a:lnTo>
                      <a:pt x="1345105" y="1437617"/>
                    </a:lnTo>
                    <a:cubicBezTo>
                      <a:pt x="1345105" y="1445989"/>
                      <a:pt x="1338319" y="1452776"/>
                      <a:pt x="1329947" y="1452776"/>
                    </a:cubicBezTo>
                    <a:lnTo>
                      <a:pt x="15159" y="1452776"/>
                    </a:lnTo>
                    <a:cubicBezTo>
                      <a:pt x="11138" y="1452776"/>
                      <a:pt x="7283" y="1451179"/>
                      <a:pt x="4440" y="1448336"/>
                    </a:cubicBezTo>
                    <a:cubicBezTo>
                      <a:pt x="1597" y="1445493"/>
                      <a:pt x="0" y="1441638"/>
                      <a:pt x="0" y="1437617"/>
                    </a:cubicBezTo>
                    <a:lnTo>
                      <a:pt x="0" y="15159"/>
                    </a:lnTo>
                    <a:cubicBezTo>
                      <a:pt x="0" y="11138"/>
                      <a:pt x="1597" y="7283"/>
                      <a:pt x="4440" y="4440"/>
                    </a:cubicBezTo>
                    <a:cubicBezTo>
                      <a:pt x="7283" y="1597"/>
                      <a:pt x="11138" y="0"/>
                      <a:pt x="1515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343D63"/>
                </a:solidFill>
                <a:prstDash val="solid"/>
                <a:miter/>
              </a:ln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47625"/>
                <a:ext cx="1345105" cy="150040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sp>
          <p:nvSpPr>
            <p:cNvPr name="AutoShape 23" id="23"/>
            <p:cNvSpPr/>
            <p:nvPr/>
          </p:nvSpPr>
          <p:spPr>
            <a:xfrm>
              <a:off x="14064" y="1382503"/>
              <a:ext cx="6795532" cy="0"/>
            </a:xfrm>
            <a:prstGeom prst="line">
              <a:avLst/>
            </a:prstGeom>
            <a:ln cap="flat" w="25400">
              <a:solidFill>
                <a:srgbClr val="343D63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24" id="24"/>
            <p:cNvSpPr txBox="true"/>
            <p:nvPr/>
          </p:nvSpPr>
          <p:spPr>
            <a:xfrm rot="0">
              <a:off x="388840" y="1833092"/>
              <a:ext cx="5970683" cy="39389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53390" indent="-226695" lvl="1">
                <a:lnSpc>
                  <a:spcPts val="2940"/>
                </a:lnSpc>
                <a:buFont typeface="Arial"/>
                <a:buChar char="•"/>
              </a:pPr>
              <a:r>
                <a:rPr lang="en-US" sz="2100">
                  <a:solidFill>
                    <a:srgbClr val="343D63"/>
                  </a:solidFill>
                  <a:latin typeface="TDTD순고딕"/>
                  <a:ea typeface="TDTD순고딕"/>
                  <a:cs typeface="TDTD순고딕"/>
                  <a:sym typeface="TDTD순고딕"/>
                </a:rPr>
                <a:t>운동에 흥미가 있다면, 운동시설을 빠르게 탐색 할 수 있다.</a:t>
              </a:r>
            </a:p>
            <a:p>
              <a:pPr algn="l">
                <a:lnSpc>
                  <a:spcPts val="2940"/>
                </a:lnSpc>
              </a:pPr>
            </a:p>
            <a:p>
              <a:pPr algn="l" marL="453390" indent="-226695" lvl="1">
                <a:lnSpc>
                  <a:spcPts val="2940"/>
                </a:lnSpc>
                <a:buFont typeface="Arial"/>
                <a:buChar char="•"/>
              </a:pPr>
              <a:r>
                <a:rPr lang="en-US" sz="2100">
                  <a:solidFill>
                    <a:srgbClr val="343D63"/>
                  </a:solidFill>
                  <a:latin typeface="TDTD순고딕"/>
                  <a:ea typeface="TDTD순고딕"/>
                  <a:cs typeface="TDTD순고딕"/>
                  <a:sym typeface="TDTD순고딕"/>
                </a:rPr>
                <a:t>운동 및 건강에 관련한 정보들을 빠르게 알려준다.</a:t>
              </a:r>
            </a:p>
            <a:p>
              <a:pPr algn="l">
                <a:lnSpc>
                  <a:spcPts val="2940"/>
                </a:lnSpc>
              </a:pPr>
            </a:p>
            <a:p>
              <a:pPr algn="l" marL="453390" indent="-226695" lvl="1">
                <a:lnSpc>
                  <a:spcPts val="2940"/>
                </a:lnSpc>
                <a:buFont typeface="Arial"/>
                <a:buChar char="•"/>
              </a:pPr>
              <a:r>
                <a:rPr lang="en-US" sz="2100">
                  <a:solidFill>
                    <a:srgbClr val="343D63"/>
                  </a:solidFill>
                  <a:latin typeface="TDTD순고딕"/>
                  <a:ea typeface="TDTD순고딕"/>
                  <a:cs typeface="TDTD순고딕"/>
                  <a:sym typeface="TDTD순고딕"/>
                </a:rPr>
                <a:t>계획 및 목표 달성으로 인한 달성감과 희열감을 준다.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1791288" y="264642"/>
              <a:ext cx="3227019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b="true">
                  <a:solidFill>
                    <a:srgbClr val="343D63"/>
                  </a:solidFill>
                  <a:latin typeface="TDTD순고딕 Bold"/>
                  <a:ea typeface="TDTD순고딕 Bold"/>
                  <a:cs typeface="TDTD순고딕 Bold"/>
                  <a:sym typeface="TDTD순고딕 Bold"/>
                </a:rPr>
                <a:t>강점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8215538" y="200151"/>
            <a:ext cx="1856924" cy="928439"/>
            <a:chOff x="0" y="0"/>
            <a:chExt cx="2475899" cy="1237919"/>
          </a:xfrm>
        </p:grpSpPr>
        <p:grpSp>
          <p:nvGrpSpPr>
            <p:cNvPr name="Group 27" id="27"/>
            <p:cNvGrpSpPr/>
            <p:nvPr/>
          </p:nvGrpSpPr>
          <p:grpSpPr>
            <a:xfrm rot="0">
              <a:off x="978382" y="0"/>
              <a:ext cx="505122" cy="402903"/>
              <a:chOff x="0" y="0"/>
              <a:chExt cx="364681" cy="290882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364681" cy="290882"/>
              </a:xfrm>
              <a:custGeom>
                <a:avLst/>
                <a:gdLst/>
                <a:ahLst/>
                <a:cxnLst/>
                <a:rect r="r" b="b" t="t" l="l"/>
                <a:pathLst>
                  <a:path h="290882" w="364681">
                    <a:moveTo>
                      <a:pt x="145441" y="0"/>
                    </a:moveTo>
                    <a:lnTo>
                      <a:pt x="219240" y="0"/>
                    </a:lnTo>
                    <a:cubicBezTo>
                      <a:pt x="257814" y="0"/>
                      <a:pt x="294807" y="15323"/>
                      <a:pt x="322083" y="42599"/>
                    </a:cubicBezTo>
                    <a:cubicBezTo>
                      <a:pt x="349358" y="69874"/>
                      <a:pt x="364681" y="106868"/>
                      <a:pt x="364681" y="145441"/>
                    </a:cubicBezTo>
                    <a:lnTo>
                      <a:pt x="364681" y="145441"/>
                    </a:lnTo>
                    <a:cubicBezTo>
                      <a:pt x="364681" y="225766"/>
                      <a:pt x="299565" y="290882"/>
                      <a:pt x="219240" y="290882"/>
                    </a:cubicBezTo>
                    <a:lnTo>
                      <a:pt x="145441" y="290882"/>
                    </a:lnTo>
                    <a:cubicBezTo>
                      <a:pt x="106868" y="290882"/>
                      <a:pt x="69874" y="275559"/>
                      <a:pt x="42599" y="248284"/>
                    </a:cubicBezTo>
                    <a:cubicBezTo>
                      <a:pt x="15323" y="221008"/>
                      <a:pt x="0" y="184015"/>
                      <a:pt x="0" y="145441"/>
                    </a:cubicBezTo>
                    <a:lnTo>
                      <a:pt x="0" y="145441"/>
                    </a:lnTo>
                    <a:cubicBezTo>
                      <a:pt x="0" y="106868"/>
                      <a:pt x="15323" y="69874"/>
                      <a:pt x="42599" y="42599"/>
                    </a:cubicBezTo>
                    <a:cubicBezTo>
                      <a:pt x="69874" y="15323"/>
                      <a:pt x="106868" y="0"/>
                      <a:pt x="145441" y="0"/>
                    </a:cubicBez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0" y="-47625"/>
                <a:ext cx="364681" cy="33850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0" id="30"/>
            <p:cNvGrpSpPr/>
            <p:nvPr/>
          </p:nvGrpSpPr>
          <p:grpSpPr>
            <a:xfrm rot="0">
              <a:off x="843786" y="220390"/>
              <a:ext cx="776592" cy="747286"/>
              <a:chOff x="0" y="0"/>
              <a:chExt cx="560673" cy="539515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560673" cy="539516"/>
              </a:xfrm>
              <a:custGeom>
                <a:avLst/>
                <a:gdLst/>
                <a:ahLst/>
                <a:cxnLst/>
                <a:rect r="r" b="b" t="t" l="l"/>
                <a:pathLst>
                  <a:path h="539516" w="560673">
                    <a:moveTo>
                      <a:pt x="61414" y="0"/>
                    </a:moveTo>
                    <a:lnTo>
                      <a:pt x="499259" y="0"/>
                    </a:lnTo>
                    <a:cubicBezTo>
                      <a:pt x="515547" y="0"/>
                      <a:pt x="531168" y="6470"/>
                      <a:pt x="542686" y="17988"/>
                    </a:cubicBezTo>
                    <a:cubicBezTo>
                      <a:pt x="554203" y="29505"/>
                      <a:pt x="560673" y="45126"/>
                      <a:pt x="560673" y="61414"/>
                    </a:cubicBezTo>
                    <a:lnTo>
                      <a:pt x="560673" y="478102"/>
                    </a:lnTo>
                    <a:cubicBezTo>
                      <a:pt x="560673" y="494390"/>
                      <a:pt x="554203" y="510010"/>
                      <a:pt x="542686" y="521528"/>
                    </a:cubicBezTo>
                    <a:cubicBezTo>
                      <a:pt x="531168" y="533045"/>
                      <a:pt x="515547" y="539516"/>
                      <a:pt x="499259" y="539516"/>
                    </a:cubicBezTo>
                    <a:lnTo>
                      <a:pt x="61414" y="539516"/>
                    </a:lnTo>
                    <a:cubicBezTo>
                      <a:pt x="45126" y="539516"/>
                      <a:pt x="29505" y="533045"/>
                      <a:pt x="17988" y="521528"/>
                    </a:cubicBezTo>
                    <a:cubicBezTo>
                      <a:pt x="6470" y="510010"/>
                      <a:pt x="0" y="494390"/>
                      <a:pt x="0" y="478102"/>
                    </a:cubicBezTo>
                    <a:lnTo>
                      <a:pt x="0" y="61414"/>
                    </a:lnTo>
                    <a:cubicBezTo>
                      <a:pt x="0" y="45126"/>
                      <a:pt x="6470" y="29505"/>
                      <a:pt x="17988" y="17988"/>
                    </a:cubicBezTo>
                    <a:cubicBezTo>
                      <a:pt x="29505" y="6470"/>
                      <a:pt x="45126" y="0"/>
                      <a:pt x="61414" y="0"/>
                    </a:cubicBez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32" id="32"/>
              <p:cNvSpPr txBox="true"/>
              <p:nvPr/>
            </p:nvSpPr>
            <p:spPr>
              <a:xfrm>
                <a:off x="0" y="-47625"/>
                <a:ext cx="560673" cy="587140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3" id="33"/>
            <p:cNvGrpSpPr/>
            <p:nvPr/>
          </p:nvGrpSpPr>
          <p:grpSpPr>
            <a:xfrm rot="-2700000">
              <a:off x="751131" y="771112"/>
              <a:ext cx="218108" cy="73231"/>
              <a:chOff x="0" y="0"/>
              <a:chExt cx="157466" cy="52870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157466" cy="52870"/>
              </a:xfrm>
              <a:custGeom>
                <a:avLst/>
                <a:gdLst/>
                <a:ahLst/>
                <a:cxnLst/>
                <a:rect r="r" b="b" t="t" l="l"/>
                <a:pathLst>
                  <a:path h="52870" w="157466">
                    <a:moveTo>
                      <a:pt x="0" y="0"/>
                    </a:moveTo>
                    <a:lnTo>
                      <a:pt x="157466" y="0"/>
                    </a:lnTo>
                    <a:lnTo>
                      <a:pt x="157466" y="52870"/>
                    </a:lnTo>
                    <a:lnTo>
                      <a:pt x="0" y="52870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0" y="-47625"/>
                <a:ext cx="157466" cy="10049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6" id="36"/>
            <p:cNvGrpSpPr/>
            <p:nvPr/>
          </p:nvGrpSpPr>
          <p:grpSpPr>
            <a:xfrm rot="0">
              <a:off x="860610" y="236370"/>
              <a:ext cx="741846" cy="814932"/>
              <a:chOff x="0" y="0"/>
              <a:chExt cx="535588" cy="588354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535588" cy="588354"/>
              </a:xfrm>
              <a:custGeom>
                <a:avLst/>
                <a:gdLst/>
                <a:ahLst/>
                <a:cxnLst/>
                <a:rect r="r" b="b" t="t" l="l"/>
                <a:pathLst>
                  <a:path h="588354" w="535588">
                    <a:moveTo>
                      <a:pt x="64290" y="0"/>
                    </a:moveTo>
                    <a:lnTo>
                      <a:pt x="471298" y="0"/>
                    </a:lnTo>
                    <a:cubicBezTo>
                      <a:pt x="488348" y="0"/>
                      <a:pt x="504701" y="6773"/>
                      <a:pt x="516758" y="18830"/>
                    </a:cubicBezTo>
                    <a:cubicBezTo>
                      <a:pt x="528814" y="30887"/>
                      <a:pt x="535588" y="47239"/>
                      <a:pt x="535588" y="64290"/>
                    </a:cubicBezTo>
                    <a:lnTo>
                      <a:pt x="535588" y="524063"/>
                    </a:lnTo>
                    <a:cubicBezTo>
                      <a:pt x="535588" y="541114"/>
                      <a:pt x="528814" y="557467"/>
                      <a:pt x="516758" y="569523"/>
                    </a:cubicBezTo>
                    <a:cubicBezTo>
                      <a:pt x="504701" y="581580"/>
                      <a:pt x="488348" y="588354"/>
                      <a:pt x="471298" y="588354"/>
                    </a:cubicBezTo>
                    <a:lnTo>
                      <a:pt x="64290" y="588354"/>
                    </a:lnTo>
                    <a:cubicBezTo>
                      <a:pt x="28784" y="588354"/>
                      <a:pt x="0" y="559570"/>
                      <a:pt x="0" y="524063"/>
                    </a:cubicBezTo>
                    <a:lnTo>
                      <a:pt x="0" y="64290"/>
                    </a:lnTo>
                    <a:cubicBezTo>
                      <a:pt x="0" y="28784"/>
                      <a:pt x="28784" y="0"/>
                      <a:pt x="64290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38" id="38"/>
              <p:cNvSpPr txBox="true"/>
              <p:nvPr/>
            </p:nvSpPr>
            <p:spPr>
              <a:xfrm>
                <a:off x="0" y="-47625"/>
                <a:ext cx="535588" cy="635979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9" id="39"/>
            <p:cNvGrpSpPr/>
            <p:nvPr/>
          </p:nvGrpSpPr>
          <p:grpSpPr>
            <a:xfrm rot="0">
              <a:off x="0" y="806705"/>
              <a:ext cx="2475899" cy="402215"/>
              <a:chOff x="0" y="0"/>
              <a:chExt cx="1787516" cy="290386"/>
            </a:xfrm>
          </p:grpSpPr>
          <p:sp>
            <p:nvSpPr>
              <p:cNvPr name="Freeform 40" id="40"/>
              <p:cNvSpPr/>
              <p:nvPr/>
            </p:nvSpPr>
            <p:spPr>
              <a:xfrm flipH="false" flipV="false" rot="0">
                <a:off x="0" y="0"/>
                <a:ext cx="1787516" cy="290386"/>
              </a:xfrm>
              <a:custGeom>
                <a:avLst/>
                <a:gdLst/>
                <a:ahLst/>
                <a:cxnLst/>
                <a:rect r="r" b="b" t="t" l="l"/>
                <a:pathLst>
                  <a:path h="290386" w="1787516">
                    <a:moveTo>
                      <a:pt x="65495" y="0"/>
                    </a:moveTo>
                    <a:lnTo>
                      <a:pt x="1722022" y="0"/>
                    </a:lnTo>
                    <a:cubicBezTo>
                      <a:pt x="1758193" y="0"/>
                      <a:pt x="1787516" y="29323"/>
                      <a:pt x="1787516" y="65495"/>
                    </a:cubicBezTo>
                    <a:lnTo>
                      <a:pt x="1787516" y="224891"/>
                    </a:lnTo>
                    <a:cubicBezTo>
                      <a:pt x="1787516" y="261063"/>
                      <a:pt x="1758193" y="290386"/>
                      <a:pt x="1722022" y="290386"/>
                    </a:cubicBezTo>
                    <a:lnTo>
                      <a:pt x="65495" y="290386"/>
                    </a:lnTo>
                    <a:cubicBezTo>
                      <a:pt x="29323" y="290386"/>
                      <a:pt x="0" y="261063"/>
                      <a:pt x="0" y="224891"/>
                    </a:cubicBezTo>
                    <a:lnTo>
                      <a:pt x="0" y="65495"/>
                    </a:lnTo>
                    <a:cubicBezTo>
                      <a:pt x="0" y="29323"/>
                      <a:pt x="29323" y="0"/>
                      <a:pt x="65495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41" id="41"/>
              <p:cNvSpPr txBox="true"/>
              <p:nvPr/>
            </p:nvSpPr>
            <p:spPr>
              <a:xfrm>
                <a:off x="0" y="-47625"/>
                <a:ext cx="1787516" cy="338011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42" id="42"/>
            <p:cNvGrpSpPr/>
            <p:nvPr/>
          </p:nvGrpSpPr>
          <p:grpSpPr>
            <a:xfrm rot="0">
              <a:off x="990591" y="23206"/>
              <a:ext cx="481884" cy="426329"/>
              <a:chOff x="0" y="0"/>
              <a:chExt cx="347904" cy="307795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0" y="0"/>
                <a:ext cx="347904" cy="307795"/>
              </a:xfrm>
              <a:custGeom>
                <a:avLst/>
                <a:gdLst/>
                <a:ahLst/>
                <a:cxnLst/>
                <a:rect r="r" b="b" t="t" l="l"/>
                <a:pathLst>
                  <a:path h="307795" w="347904">
                    <a:moveTo>
                      <a:pt x="153898" y="0"/>
                    </a:moveTo>
                    <a:lnTo>
                      <a:pt x="194006" y="0"/>
                    </a:lnTo>
                    <a:cubicBezTo>
                      <a:pt x="279002" y="0"/>
                      <a:pt x="347904" y="68902"/>
                      <a:pt x="347904" y="153898"/>
                    </a:cubicBezTo>
                    <a:lnTo>
                      <a:pt x="347904" y="153898"/>
                    </a:lnTo>
                    <a:cubicBezTo>
                      <a:pt x="347904" y="194714"/>
                      <a:pt x="331690" y="233858"/>
                      <a:pt x="302828" y="262720"/>
                    </a:cubicBezTo>
                    <a:cubicBezTo>
                      <a:pt x="273967" y="291581"/>
                      <a:pt x="234822" y="307795"/>
                      <a:pt x="194006" y="307795"/>
                    </a:cubicBezTo>
                    <a:lnTo>
                      <a:pt x="153898" y="307795"/>
                    </a:lnTo>
                    <a:cubicBezTo>
                      <a:pt x="68902" y="307795"/>
                      <a:pt x="0" y="238893"/>
                      <a:pt x="0" y="153898"/>
                    </a:cubicBezTo>
                    <a:lnTo>
                      <a:pt x="0" y="153898"/>
                    </a:lnTo>
                    <a:cubicBezTo>
                      <a:pt x="0" y="68902"/>
                      <a:pt x="68902" y="0"/>
                      <a:pt x="153898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44" id="44"/>
              <p:cNvSpPr txBox="true"/>
              <p:nvPr/>
            </p:nvSpPr>
            <p:spPr>
              <a:xfrm>
                <a:off x="0" y="-47625"/>
                <a:ext cx="347904" cy="355420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45" id="45"/>
            <p:cNvGrpSpPr/>
            <p:nvPr/>
          </p:nvGrpSpPr>
          <p:grpSpPr>
            <a:xfrm rot="0">
              <a:off x="0" y="998793"/>
              <a:ext cx="2475899" cy="123219"/>
              <a:chOff x="0" y="0"/>
              <a:chExt cx="1787516" cy="88960"/>
            </a:xfrm>
          </p:grpSpPr>
          <p:sp>
            <p:nvSpPr>
              <p:cNvPr name="Freeform 46" id="46"/>
              <p:cNvSpPr/>
              <p:nvPr/>
            </p:nvSpPr>
            <p:spPr>
              <a:xfrm flipH="false" flipV="false" rot="0">
                <a:off x="0" y="0"/>
                <a:ext cx="1787516" cy="88960"/>
              </a:xfrm>
              <a:custGeom>
                <a:avLst/>
                <a:gdLst/>
                <a:ahLst/>
                <a:cxnLst/>
                <a:rect r="r" b="b" t="t" l="l"/>
                <a:pathLst>
                  <a:path h="88960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88960"/>
                    </a:lnTo>
                    <a:lnTo>
                      <a:pt x="0" y="88960"/>
                    </a:lnTo>
                    <a:close/>
                  </a:path>
                </a:pathLst>
              </a:custGeom>
              <a:solidFill>
                <a:srgbClr val="000C0D"/>
              </a:solidFill>
            </p:spPr>
          </p:sp>
          <p:sp>
            <p:nvSpPr>
              <p:cNvPr name="TextBox 47" id="47"/>
              <p:cNvSpPr txBox="true"/>
              <p:nvPr/>
            </p:nvSpPr>
            <p:spPr>
              <a:xfrm>
                <a:off x="0" y="-47625"/>
                <a:ext cx="1787516" cy="13658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48" id="48"/>
            <p:cNvGrpSpPr/>
            <p:nvPr/>
          </p:nvGrpSpPr>
          <p:grpSpPr>
            <a:xfrm rot="0">
              <a:off x="0" y="1078685"/>
              <a:ext cx="2475899" cy="150937"/>
              <a:chOff x="0" y="0"/>
              <a:chExt cx="1787516" cy="108971"/>
            </a:xfrm>
          </p:grpSpPr>
          <p:sp>
            <p:nvSpPr>
              <p:cNvPr name="Freeform 49" id="49"/>
              <p:cNvSpPr/>
              <p:nvPr/>
            </p:nvSpPr>
            <p:spPr>
              <a:xfrm flipH="false" flipV="false" rot="0">
                <a:off x="0" y="0"/>
                <a:ext cx="1787516" cy="108971"/>
              </a:xfrm>
              <a:custGeom>
                <a:avLst/>
                <a:gdLst/>
                <a:ahLst/>
                <a:cxnLst/>
                <a:rect r="r" b="b" t="t" l="l"/>
                <a:pathLst>
                  <a:path h="108971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108971"/>
                    </a:lnTo>
                    <a:lnTo>
                      <a:pt x="0" y="108971"/>
                    </a:lnTo>
                    <a:close/>
                  </a:path>
                </a:pathLst>
              </a:custGeom>
              <a:solidFill>
                <a:srgbClr val="FCF1FA"/>
              </a:solidFill>
            </p:spPr>
          </p:sp>
          <p:sp>
            <p:nvSpPr>
              <p:cNvPr name="TextBox 50" id="50"/>
              <p:cNvSpPr txBox="true"/>
              <p:nvPr/>
            </p:nvSpPr>
            <p:spPr>
              <a:xfrm>
                <a:off x="0" y="-47625"/>
                <a:ext cx="1787516" cy="156596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sp>
          <p:nvSpPr>
            <p:cNvPr name="AutoShape 51" id="51"/>
            <p:cNvSpPr/>
            <p:nvPr/>
          </p:nvSpPr>
          <p:spPr>
            <a:xfrm>
              <a:off x="0" y="1141369"/>
              <a:ext cx="2475899" cy="0"/>
            </a:xfrm>
            <a:prstGeom prst="line">
              <a:avLst/>
            </a:prstGeom>
            <a:ln cap="flat" w="11736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2" id="52"/>
            <p:cNvSpPr/>
            <p:nvPr/>
          </p:nvSpPr>
          <p:spPr>
            <a:xfrm>
              <a:off x="0" y="1154528"/>
              <a:ext cx="2475899" cy="0"/>
            </a:xfrm>
            <a:prstGeom prst="line">
              <a:avLst/>
            </a:prstGeom>
            <a:ln cap="flat" w="19559">
              <a:solidFill>
                <a:srgbClr val="2D455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3" id="53"/>
            <p:cNvSpPr/>
            <p:nvPr/>
          </p:nvSpPr>
          <p:spPr>
            <a:xfrm>
              <a:off x="0" y="1184394"/>
              <a:ext cx="2475899" cy="0"/>
            </a:xfrm>
            <a:prstGeom prst="line">
              <a:avLst/>
            </a:prstGeom>
            <a:ln cap="flat" w="11736">
              <a:solidFill>
                <a:srgbClr val="2D4550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54" id="54"/>
            <p:cNvGrpSpPr/>
            <p:nvPr/>
          </p:nvGrpSpPr>
          <p:grpSpPr>
            <a:xfrm rot="0">
              <a:off x="0" y="1191546"/>
              <a:ext cx="2475899" cy="17374"/>
              <a:chOff x="0" y="0"/>
              <a:chExt cx="1787516" cy="12543"/>
            </a:xfrm>
          </p:grpSpPr>
          <p:sp>
            <p:nvSpPr>
              <p:cNvPr name="Freeform 55" id="55"/>
              <p:cNvSpPr/>
              <p:nvPr/>
            </p:nvSpPr>
            <p:spPr>
              <a:xfrm flipH="false" flipV="false" rot="0">
                <a:off x="0" y="0"/>
                <a:ext cx="178751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56" id="56"/>
              <p:cNvSpPr txBox="true"/>
              <p:nvPr/>
            </p:nvSpPr>
            <p:spPr>
              <a:xfrm>
                <a:off x="0" y="-47625"/>
                <a:ext cx="1787516" cy="60168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7" id="57"/>
            <p:cNvGrpSpPr/>
            <p:nvPr/>
          </p:nvGrpSpPr>
          <p:grpSpPr>
            <a:xfrm rot="2700000">
              <a:off x="1512342" y="779290"/>
              <a:ext cx="234463" cy="56875"/>
              <a:chOff x="0" y="0"/>
              <a:chExt cx="169275" cy="41062"/>
            </a:xfrm>
          </p:grpSpPr>
          <p:sp>
            <p:nvSpPr>
              <p:cNvPr name="Freeform 58" id="58"/>
              <p:cNvSpPr/>
              <p:nvPr/>
            </p:nvSpPr>
            <p:spPr>
              <a:xfrm flipH="false" flipV="false" rot="0">
                <a:off x="0" y="0"/>
                <a:ext cx="169275" cy="41062"/>
              </a:xfrm>
              <a:custGeom>
                <a:avLst/>
                <a:gdLst/>
                <a:ahLst/>
                <a:cxnLst/>
                <a:rect r="r" b="b" t="t" l="l"/>
                <a:pathLst>
                  <a:path h="41062" w="169275">
                    <a:moveTo>
                      <a:pt x="0" y="0"/>
                    </a:moveTo>
                    <a:lnTo>
                      <a:pt x="169275" y="0"/>
                    </a:lnTo>
                    <a:lnTo>
                      <a:pt x="169275" y="41062"/>
                    </a:lnTo>
                    <a:lnTo>
                      <a:pt x="0" y="41062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59" id="59"/>
              <p:cNvSpPr txBox="true"/>
              <p:nvPr/>
            </p:nvSpPr>
            <p:spPr>
              <a:xfrm>
                <a:off x="0" y="-47625"/>
                <a:ext cx="169275" cy="8868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0" id="60"/>
            <p:cNvGrpSpPr/>
            <p:nvPr/>
          </p:nvGrpSpPr>
          <p:grpSpPr>
            <a:xfrm rot="0">
              <a:off x="0" y="1186918"/>
              <a:ext cx="2475899" cy="51001"/>
              <a:chOff x="0" y="0"/>
              <a:chExt cx="1787516" cy="36821"/>
            </a:xfrm>
          </p:grpSpPr>
          <p:sp>
            <p:nvSpPr>
              <p:cNvPr name="Freeform 61" id="61"/>
              <p:cNvSpPr/>
              <p:nvPr/>
            </p:nvSpPr>
            <p:spPr>
              <a:xfrm flipH="false" flipV="false" rot="0">
                <a:off x="0" y="0"/>
                <a:ext cx="1787516" cy="36821"/>
              </a:xfrm>
              <a:custGeom>
                <a:avLst/>
                <a:gdLst/>
                <a:ahLst/>
                <a:cxnLst/>
                <a:rect r="r" b="b" t="t" l="l"/>
                <a:pathLst>
                  <a:path h="36821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36821"/>
                    </a:lnTo>
                    <a:lnTo>
                      <a:pt x="0" y="36821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62" id="62"/>
              <p:cNvSpPr txBox="true"/>
              <p:nvPr/>
            </p:nvSpPr>
            <p:spPr>
              <a:xfrm>
                <a:off x="0" y="-47625"/>
                <a:ext cx="1787516" cy="84446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3" id="63"/>
            <p:cNvGrpSpPr/>
            <p:nvPr/>
          </p:nvGrpSpPr>
          <p:grpSpPr>
            <a:xfrm rot="0">
              <a:off x="1605779" y="599360"/>
              <a:ext cx="47588" cy="159157"/>
              <a:chOff x="0" y="0"/>
              <a:chExt cx="243028" cy="812800"/>
            </a:xfrm>
          </p:grpSpPr>
          <p:sp>
            <p:nvSpPr>
              <p:cNvPr name="Freeform 64" id="64"/>
              <p:cNvSpPr/>
              <p:nvPr/>
            </p:nvSpPr>
            <p:spPr>
              <a:xfrm flipH="false" flipV="false" rot="0">
                <a:off x="0" y="0"/>
                <a:ext cx="243028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243028">
                    <a:moveTo>
                      <a:pt x="121514" y="0"/>
                    </a:moveTo>
                    <a:cubicBezTo>
                      <a:pt x="54404" y="0"/>
                      <a:pt x="0" y="181951"/>
                      <a:pt x="0" y="406400"/>
                    </a:cubicBezTo>
                    <a:cubicBezTo>
                      <a:pt x="0" y="630849"/>
                      <a:pt x="54404" y="812800"/>
                      <a:pt x="121514" y="812800"/>
                    </a:cubicBezTo>
                    <a:cubicBezTo>
                      <a:pt x="188624" y="812800"/>
                      <a:pt x="243028" y="630849"/>
                      <a:pt x="243028" y="406400"/>
                    </a:cubicBezTo>
                    <a:cubicBezTo>
                      <a:pt x="243028" y="181951"/>
                      <a:pt x="188624" y="0"/>
                      <a:pt x="121514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65" id="65"/>
              <p:cNvSpPr txBox="true"/>
              <p:nvPr/>
            </p:nvSpPr>
            <p:spPr>
              <a:xfrm>
                <a:off x="22784" y="28575"/>
                <a:ext cx="197460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6" id="66"/>
            <p:cNvGrpSpPr/>
            <p:nvPr/>
          </p:nvGrpSpPr>
          <p:grpSpPr>
            <a:xfrm rot="0">
              <a:off x="1151630" y="109289"/>
              <a:ext cx="183597" cy="174561"/>
              <a:chOff x="0" y="0"/>
              <a:chExt cx="870813" cy="827953"/>
            </a:xfrm>
          </p:grpSpPr>
          <p:sp>
            <p:nvSpPr>
              <p:cNvPr name="Freeform 67" id="67"/>
              <p:cNvSpPr/>
              <p:nvPr/>
            </p:nvSpPr>
            <p:spPr>
              <a:xfrm flipH="false" flipV="false" rot="0">
                <a:off x="0" y="0"/>
                <a:ext cx="870813" cy="827953"/>
              </a:xfrm>
              <a:custGeom>
                <a:avLst/>
                <a:gdLst/>
                <a:ahLst/>
                <a:cxnLst/>
                <a:rect r="r" b="b" t="t" l="l"/>
                <a:pathLst>
                  <a:path h="827953" w="870813">
                    <a:moveTo>
                      <a:pt x="435406" y="0"/>
                    </a:moveTo>
                    <a:cubicBezTo>
                      <a:pt x="194938" y="0"/>
                      <a:pt x="0" y="185344"/>
                      <a:pt x="0" y="413977"/>
                    </a:cubicBezTo>
                    <a:cubicBezTo>
                      <a:pt x="0" y="642610"/>
                      <a:pt x="194938" y="827953"/>
                      <a:pt x="435406" y="827953"/>
                    </a:cubicBezTo>
                    <a:cubicBezTo>
                      <a:pt x="675875" y="827953"/>
                      <a:pt x="870813" y="642610"/>
                      <a:pt x="870813" y="413977"/>
                    </a:cubicBezTo>
                    <a:cubicBezTo>
                      <a:pt x="870813" y="185344"/>
                      <a:pt x="675875" y="0"/>
                      <a:pt x="435406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68" id="68"/>
              <p:cNvSpPr txBox="true"/>
              <p:nvPr/>
            </p:nvSpPr>
            <p:spPr>
              <a:xfrm>
                <a:off x="81639" y="29996"/>
                <a:ext cx="707535" cy="72033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9" id="69"/>
            <p:cNvGrpSpPr/>
            <p:nvPr/>
          </p:nvGrpSpPr>
          <p:grpSpPr>
            <a:xfrm rot="0">
              <a:off x="1139145" y="118432"/>
              <a:ext cx="183597" cy="171366"/>
              <a:chOff x="0" y="0"/>
              <a:chExt cx="870813" cy="812800"/>
            </a:xfrm>
          </p:grpSpPr>
          <p:sp>
            <p:nvSpPr>
              <p:cNvPr name="Freeform 70" id="70"/>
              <p:cNvSpPr/>
              <p:nvPr/>
            </p:nvSpPr>
            <p:spPr>
              <a:xfrm flipH="false" flipV="false" rot="0">
                <a:off x="0" y="0"/>
                <a:ext cx="87081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70813">
                    <a:moveTo>
                      <a:pt x="435406" y="0"/>
                    </a:moveTo>
                    <a:cubicBezTo>
                      <a:pt x="194938" y="0"/>
                      <a:pt x="0" y="181951"/>
                      <a:pt x="0" y="406400"/>
                    </a:cubicBezTo>
                    <a:cubicBezTo>
                      <a:pt x="0" y="630849"/>
                      <a:pt x="194938" y="812800"/>
                      <a:pt x="435406" y="812800"/>
                    </a:cubicBezTo>
                    <a:cubicBezTo>
                      <a:pt x="675875" y="812800"/>
                      <a:pt x="870813" y="630849"/>
                      <a:pt x="870813" y="406400"/>
                    </a:cubicBezTo>
                    <a:cubicBezTo>
                      <a:pt x="870813" y="181951"/>
                      <a:pt x="675875" y="0"/>
                      <a:pt x="435406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71" id="71"/>
              <p:cNvSpPr txBox="true"/>
              <p:nvPr/>
            </p:nvSpPr>
            <p:spPr>
              <a:xfrm>
                <a:off x="81639" y="28575"/>
                <a:ext cx="707535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72" id="72"/>
            <p:cNvGrpSpPr/>
            <p:nvPr/>
          </p:nvGrpSpPr>
          <p:grpSpPr>
            <a:xfrm rot="0">
              <a:off x="813022" y="586554"/>
              <a:ext cx="47588" cy="159157"/>
              <a:chOff x="0" y="0"/>
              <a:chExt cx="243028" cy="812800"/>
            </a:xfrm>
          </p:grpSpPr>
          <p:sp>
            <p:nvSpPr>
              <p:cNvPr name="Freeform 73" id="73"/>
              <p:cNvSpPr/>
              <p:nvPr/>
            </p:nvSpPr>
            <p:spPr>
              <a:xfrm flipH="false" flipV="false" rot="0">
                <a:off x="0" y="0"/>
                <a:ext cx="243028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243028">
                    <a:moveTo>
                      <a:pt x="121514" y="0"/>
                    </a:moveTo>
                    <a:cubicBezTo>
                      <a:pt x="54404" y="0"/>
                      <a:pt x="0" y="181951"/>
                      <a:pt x="0" y="406400"/>
                    </a:cubicBezTo>
                    <a:cubicBezTo>
                      <a:pt x="0" y="630849"/>
                      <a:pt x="54404" y="812800"/>
                      <a:pt x="121514" y="812800"/>
                    </a:cubicBezTo>
                    <a:cubicBezTo>
                      <a:pt x="188624" y="812800"/>
                      <a:pt x="243028" y="630849"/>
                      <a:pt x="243028" y="406400"/>
                    </a:cubicBezTo>
                    <a:cubicBezTo>
                      <a:pt x="243028" y="181951"/>
                      <a:pt x="188624" y="0"/>
                      <a:pt x="121514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74" id="74"/>
              <p:cNvSpPr txBox="true"/>
              <p:nvPr/>
            </p:nvSpPr>
            <p:spPr>
              <a:xfrm>
                <a:off x="22784" y="28575"/>
                <a:ext cx="197460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</p:grpSp>
      <p:sp>
        <p:nvSpPr>
          <p:cNvPr name="TextBox 75" id="75"/>
          <p:cNvSpPr txBox="true"/>
          <p:nvPr/>
        </p:nvSpPr>
        <p:spPr>
          <a:xfrm rot="0">
            <a:off x="1243131" y="1496599"/>
            <a:ext cx="1337285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9BA0BB">
                    <a:alpha val="73725"/>
                  </a:srgbClr>
                </a:solidFill>
                <a:latin typeface="Germania One"/>
                <a:ea typeface="Germania One"/>
                <a:cs typeface="Germania One"/>
                <a:sym typeface="Germania One"/>
              </a:rPr>
              <a:t>04</a:t>
            </a:r>
          </a:p>
        </p:txBody>
      </p:sp>
      <p:sp>
        <p:nvSpPr>
          <p:cNvPr name="TextBox 76" id="76"/>
          <p:cNvSpPr txBox="true"/>
          <p:nvPr/>
        </p:nvSpPr>
        <p:spPr>
          <a:xfrm rot="0">
            <a:off x="2580416" y="1414049"/>
            <a:ext cx="11126431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>
                <a:solidFill>
                  <a:srgbClr val="343D63"/>
                </a:solidFill>
                <a:latin typeface="210 국민체조"/>
                <a:ea typeface="210 국민체조"/>
                <a:cs typeface="210 국민체조"/>
                <a:sym typeface="210 국민체조"/>
              </a:rPr>
              <a:t>사이트의 강점 및 약점 보완점</a:t>
            </a:r>
          </a:p>
        </p:txBody>
      </p:sp>
      <p:grpSp>
        <p:nvGrpSpPr>
          <p:cNvPr name="Group 77" id="77"/>
          <p:cNvGrpSpPr/>
          <p:nvPr/>
        </p:nvGrpSpPr>
        <p:grpSpPr>
          <a:xfrm rot="0">
            <a:off x="11737825" y="3045999"/>
            <a:ext cx="5107197" cy="5516009"/>
            <a:chOff x="0" y="0"/>
            <a:chExt cx="1345105" cy="1452776"/>
          </a:xfrm>
        </p:grpSpPr>
        <p:sp>
          <p:nvSpPr>
            <p:cNvPr name="Freeform 78" id="78"/>
            <p:cNvSpPr/>
            <p:nvPr/>
          </p:nvSpPr>
          <p:spPr>
            <a:xfrm flipH="false" flipV="false" rot="0">
              <a:off x="0" y="0"/>
              <a:ext cx="1345105" cy="1452776"/>
            </a:xfrm>
            <a:custGeom>
              <a:avLst/>
              <a:gdLst/>
              <a:ahLst/>
              <a:cxnLst/>
              <a:rect r="r" b="b" t="t" l="l"/>
              <a:pathLst>
                <a:path h="1452776" w="1345105">
                  <a:moveTo>
                    <a:pt x="15159" y="0"/>
                  </a:moveTo>
                  <a:lnTo>
                    <a:pt x="1329947" y="0"/>
                  </a:lnTo>
                  <a:cubicBezTo>
                    <a:pt x="1333967" y="0"/>
                    <a:pt x="1337823" y="1597"/>
                    <a:pt x="1340665" y="4440"/>
                  </a:cubicBezTo>
                  <a:cubicBezTo>
                    <a:pt x="1343508" y="7283"/>
                    <a:pt x="1345105" y="11138"/>
                    <a:pt x="1345105" y="15159"/>
                  </a:cubicBezTo>
                  <a:lnTo>
                    <a:pt x="1345105" y="1437617"/>
                  </a:lnTo>
                  <a:cubicBezTo>
                    <a:pt x="1345105" y="1445989"/>
                    <a:pt x="1338319" y="1452776"/>
                    <a:pt x="1329947" y="1452776"/>
                  </a:cubicBezTo>
                  <a:lnTo>
                    <a:pt x="15159" y="1452776"/>
                  </a:lnTo>
                  <a:cubicBezTo>
                    <a:pt x="11138" y="1452776"/>
                    <a:pt x="7283" y="1451179"/>
                    <a:pt x="4440" y="1448336"/>
                  </a:cubicBezTo>
                  <a:cubicBezTo>
                    <a:pt x="1597" y="1445493"/>
                    <a:pt x="0" y="1441638"/>
                    <a:pt x="0" y="1437617"/>
                  </a:cubicBezTo>
                  <a:lnTo>
                    <a:pt x="0" y="15159"/>
                  </a:lnTo>
                  <a:cubicBezTo>
                    <a:pt x="0" y="11138"/>
                    <a:pt x="1597" y="7283"/>
                    <a:pt x="4440" y="4440"/>
                  </a:cubicBezTo>
                  <a:cubicBezTo>
                    <a:pt x="7283" y="1597"/>
                    <a:pt x="11138" y="0"/>
                    <a:pt x="15159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43D63"/>
              </a:solidFill>
              <a:prstDash val="solid"/>
              <a:miter/>
            </a:ln>
          </p:spPr>
        </p:sp>
        <p:sp>
          <p:nvSpPr>
            <p:cNvPr name="TextBox 79" id="79"/>
            <p:cNvSpPr txBox="true"/>
            <p:nvPr/>
          </p:nvSpPr>
          <p:spPr>
            <a:xfrm>
              <a:off x="0" y="-47625"/>
              <a:ext cx="1345105" cy="15004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80" id="80"/>
          <p:cNvGrpSpPr/>
          <p:nvPr/>
        </p:nvGrpSpPr>
        <p:grpSpPr>
          <a:xfrm rot="0">
            <a:off x="7023590" y="3045999"/>
            <a:ext cx="4836700" cy="5516009"/>
            <a:chOff x="0" y="0"/>
            <a:chExt cx="1273863" cy="1452776"/>
          </a:xfrm>
        </p:grpSpPr>
        <p:sp>
          <p:nvSpPr>
            <p:cNvPr name="Freeform 81" id="81"/>
            <p:cNvSpPr/>
            <p:nvPr/>
          </p:nvSpPr>
          <p:spPr>
            <a:xfrm flipH="false" flipV="false" rot="0">
              <a:off x="0" y="0"/>
              <a:ext cx="1273863" cy="1452776"/>
            </a:xfrm>
            <a:custGeom>
              <a:avLst/>
              <a:gdLst/>
              <a:ahLst/>
              <a:cxnLst/>
              <a:rect r="r" b="b" t="t" l="l"/>
              <a:pathLst>
                <a:path h="1452776" w="1273863">
                  <a:moveTo>
                    <a:pt x="16007" y="0"/>
                  </a:moveTo>
                  <a:lnTo>
                    <a:pt x="1257857" y="0"/>
                  </a:lnTo>
                  <a:cubicBezTo>
                    <a:pt x="1262102" y="0"/>
                    <a:pt x="1266173" y="1686"/>
                    <a:pt x="1269175" y="4688"/>
                  </a:cubicBezTo>
                  <a:cubicBezTo>
                    <a:pt x="1272177" y="7690"/>
                    <a:pt x="1273863" y="11761"/>
                    <a:pt x="1273863" y="16007"/>
                  </a:cubicBezTo>
                  <a:lnTo>
                    <a:pt x="1273863" y="1436770"/>
                  </a:lnTo>
                  <a:cubicBezTo>
                    <a:pt x="1273863" y="1445610"/>
                    <a:pt x="1266697" y="1452776"/>
                    <a:pt x="1257857" y="1452776"/>
                  </a:cubicBezTo>
                  <a:lnTo>
                    <a:pt x="16007" y="1452776"/>
                  </a:lnTo>
                  <a:cubicBezTo>
                    <a:pt x="11761" y="1452776"/>
                    <a:pt x="7690" y="1451090"/>
                    <a:pt x="4688" y="1448088"/>
                  </a:cubicBezTo>
                  <a:cubicBezTo>
                    <a:pt x="1686" y="1445086"/>
                    <a:pt x="0" y="1441015"/>
                    <a:pt x="0" y="1436770"/>
                  </a:cubicBezTo>
                  <a:lnTo>
                    <a:pt x="0" y="16007"/>
                  </a:lnTo>
                  <a:cubicBezTo>
                    <a:pt x="0" y="11761"/>
                    <a:pt x="1686" y="7690"/>
                    <a:pt x="4688" y="4688"/>
                  </a:cubicBezTo>
                  <a:cubicBezTo>
                    <a:pt x="7690" y="1686"/>
                    <a:pt x="11761" y="0"/>
                    <a:pt x="16007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43D63"/>
              </a:solidFill>
              <a:prstDash val="solid"/>
              <a:miter/>
            </a:ln>
          </p:spPr>
        </p:sp>
        <p:sp>
          <p:nvSpPr>
            <p:cNvPr name="TextBox 82" id="82"/>
            <p:cNvSpPr txBox="true"/>
            <p:nvPr/>
          </p:nvSpPr>
          <p:spPr>
            <a:xfrm>
              <a:off x="0" y="-47625"/>
              <a:ext cx="1273863" cy="15004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AutoShape 83" id="83"/>
          <p:cNvSpPr/>
          <p:nvPr/>
        </p:nvSpPr>
        <p:spPr>
          <a:xfrm>
            <a:off x="7033580" y="4082877"/>
            <a:ext cx="4826710" cy="0"/>
          </a:xfrm>
          <a:prstGeom prst="line">
            <a:avLst/>
          </a:prstGeom>
          <a:ln cap="flat" w="19050">
            <a:solidFill>
              <a:srgbClr val="343D6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4" id="84"/>
          <p:cNvSpPr txBox="true"/>
          <p:nvPr/>
        </p:nvSpPr>
        <p:spPr>
          <a:xfrm rot="0">
            <a:off x="8192451" y="3254837"/>
            <a:ext cx="22920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343D63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약점</a:t>
            </a:r>
          </a:p>
        </p:txBody>
      </p:sp>
      <p:sp>
        <p:nvSpPr>
          <p:cNvPr name="TextBox 85" id="85"/>
          <p:cNvSpPr txBox="true"/>
          <p:nvPr/>
        </p:nvSpPr>
        <p:spPr>
          <a:xfrm rot="0">
            <a:off x="7223573" y="4292427"/>
            <a:ext cx="4436735" cy="3480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3465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사용자가 적다.</a:t>
            </a:r>
          </a:p>
          <a:p>
            <a:pPr algn="l">
              <a:lnSpc>
                <a:spcPts val="3465"/>
              </a:lnSpc>
            </a:pPr>
          </a:p>
          <a:p>
            <a:pPr algn="l" marL="453390" indent="-226695" lvl="1">
              <a:lnSpc>
                <a:spcPts val="3465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전문성이 낮다.</a:t>
            </a:r>
          </a:p>
          <a:p>
            <a:pPr algn="l">
              <a:lnSpc>
                <a:spcPts val="3465"/>
              </a:lnSpc>
            </a:pPr>
          </a:p>
          <a:p>
            <a:pPr algn="l" marL="453390" indent="-226695" lvl="1">
              <a:lnSpc>
                <a:spcPts val="3465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지도에 사용되는 장소에 대한 이미지 및 정보가 부족하다.</a:t>
            </a:r>
          </a:p>
          <a:p>
            <a:pPr algn="l">
              <a:lnSpc>
                <a:spcPts val="3465"/>
              </a:lnSpc>
            </a:pPr>
          </a:p>
          <a:p>
            <a:pPr algn="l" marL="453390" indent="-226695" lvl="1">
              <a:lnSpc>
                <a:spcPts val="3465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사이트 기능이 다양하지 않다.</a:t>
            </a:r>
          </a:p>
        </p:txBody>
      </p:sp>
      <p:sp>
        <p:nvSpPr>
          <p:cNvPr name="AutoShape 86" id="86"/>
          <p:cNvSpPr/>
          <p:nvPr/>
        </p:nvSpPr>
        <p:spPr>
          <a:xfrm>
            <a:off x="11748373" y="4082877"/>
            <a:ext cx="5096649" cy="0"/>
          </a:xfrm>
          <a:prstGeom prst="line">
            <a:avLst/>
          </a:prstGeom>
          <a:ln cap="flat" w="19050">
            <a:solidFill>
              <a:srgbClr val="343D6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7" id="87"/>
          <p:cNvSpPr txBox="true"/>
          <p:nvPr/>
        </p:nvSpPr>
        <p:spPr>
          <a:xfrm rot="0">
            <a:off x="12972055" y="3254837"/>
            <a:ext cx="2420264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343D63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개선 방향</a:t>
            </a:r>
          </a:p>
        </p:txBody>
      </p:sp>
      <p:sp>
        <p:nvSpPr>
          <p:cNvPr name="TextBox 88" id="88"/>
          <p:cNvSpPr txBox="true"/>
          <p:nvPr/>
        </p:nvSpPr>
        <p:spPr>
          <a:xfrm rot="0">
            <a:off x="11860290" y="4292427"/>
            <a:ext cx="5021643" cy="3480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3465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홍보하여 사용자를 늘린다.</a:t>
            </a:r>
          </a:p>
          <a:p>
            <a:pPr algn="l">
              <a:lnSpc>
                <a:spcPts val="3465"/>
              </a:lnSpc>
            </a:pPr>
          </a:p>
          <a:p>
            <a:pPr algn="l" marL="453390" indent="-226695" lvl="1">
              <a:lnSpc>
                <a:spcPts val="3465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검증된 정보들만 사용하여 제공한다.</a:t>
            </a:r>
          </a:p>
          <a:p>
            <a:pPr algn="l">
              <a:lnSpc>
                <a:spcPts val="3465"/>
              </a:lnSpc>
            </a:pPr>
          </a:p>
          <a:p>
            <a:pPr algn="l" marL="453390" indent="-226695" lvl="1">
              <a:lnSpc>
                <a:spcPts val="3465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다양한 공공데이터 API로 사진/정보를 얻어 제공한다. </a:t>
            </a:r>
          </a:p>
          <a:p>
            <a:pPr algn="l">
              <a:lnSpc>
                <a:spcPts val="3465"/>
              </a:lnSpc>
            </a:pPr>
          </a:p>
          <a:p>
            <a:pPr algn="l" marL="453390" indent="-226695" lvl="1">
              <a:lnSpc>
                <a:spcPts val="3465"/>
              </a:lnSpc>
              <a:buFont typeface="Arial"/>
              <a:buChar char="•"/>
            </a:pPr>
            <a:r>
              <a:rPr lang="en-US" sz="2100">
                <a:solidFill>
                  <a:srgbClr val="343D63"/>
                </a:solidFill>
                <a:latin typeface="TDTD순고딕"/>
                <a:ea typeface="TDTD순고딕"/>
                <a:cs typeface="TDTD순고딕"/>
                <a:sym typeface="TDTD순고딕"/>
              </a:rPr>
              <a:t>사용자에 의견을 들어, 기능을 추가한다.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7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47701" y="-94140"/>
            <a:ext cx="20715765" cy="10381140"/>
            <a:chOff x="0" y="0"/>
            <a:chExt cx="27621019" cy="138415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668582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2" y="0"/>
                  </a:lnTo>
                  <a:lnTo>
                    <a:pt x="7152692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668582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2" y="0"/>
                  </a:lnTo>
                  <a:lnTo>
                    <a:pt x="7152692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357707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357707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046832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046832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980630" y="838519"/>
            <a:ext cx="16435806" cy="8766225"/>
            <a:chOff x="0" y="0"/>
            <a:chExt cx="21914407" cy="11688300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286389" y="280075"/>
              <a:ext cx="21628018" cy="11408225"/>
              <a:chOff x="0" y="0"/>
              <a:chExt cx="4272201" cy="2253477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4272201" cy="2253477"/>
              </a:xfrm>
              <a:custGeom>
                <a:avLst/>
                <a:gdLst/>
                <a:ahLst/>
                <a:cxnLst/>
                <a:rect r="r" b="b" t="t" l="l"/>
                <a:pathLst>
                  <a:path h="2253477" w="4272201">
                    <a:moveTo>
                      <a:pt x="0" y="0"/>
                    </a:moveTo>
                    <a:lnTo>
                      <a:pt x="4272201" y="0"/>
                    </a:lnTo>
                    <a:lnTo>
                      <a:pt x="4272201" y="2253477"/>
                    </a:lnTo>
                    <a:lnTo>
                      <a:pt x="0" y="2253477"/>
                    </a:lnTo>
                    <a:close/>
                  </a:path>
                </a:pathLst>
              </a:custGeom>
              <a:solidFill>
                <a:srgbClr val="343D63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47625"/>
                <a:ext cx="4272201" cy="230110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128188" y="147210"/>
              <a:ext cx="21667864" cy="11428651"/>
              <a:chOff x="0" y="0"/>
              <a:chExt cx="4280072" cy="2257511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4280072" cy="2257511"/>
              </a:xfrm>
              <a:custGeom>
                <a:avLst/>
                <a:gdLst/>
                <a:ahLst/>
                <a:cxnLst/>
                <a:rect r="r" b="b" t="t" l="l"/>
                <a:pathLst>
                  <a:path h="2257511" w="4280072">
                    <a:moveTo>
                      <a:pt x="0" y="0"/>
                    </a:moveTo>
                    <a:lnTo>
                      <a:pt x="4280072" y="0"/>
                    </a:lnTo>
                    <a:lnTo>
                      <a:pt x="4280072" y="2257511"/>
                    </a:lnTo>
                    <a:lnTo>
                      <a:pt x="0" y="2257511"/>
                    </a:lnTo>
                    <a:close/>
                  </a:path>
                </a:pathLst>
              </a:custGeom>
              <a:solidFill>
                <a:srgbClr val="E5E7F0"/>
              </a:solidFill>
              <a:ln w="19050" cap="sq">
                <a:solidFill>
                  <a:srgbClr val="3D4569"/>
                </a:solidFill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47625"/>
                <a:ext cx="4280072" cy="2305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0" y="0"/>
              <a:ext cx="21640800" cy="11428651"/>
              <a:chOff x="0" y="0"/>
              <a:chExt cx="4274726" cy="2257511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4274726" cy="2257511"/>
              </a:xfrm>
              <a:custGeom>
                <a:avLst/>
                <a:gdLst/>
                <a:ahLst/>
                <a:cxnLst/>
                <a:rect r="r" b="b" t="t" l="l"/>
                <a:pathLst>
                  <a:path h="2257511" w="4274726">
                    <a:moveTo>
                      <a:pt x="0" y="0"/>
                    </a:moveTo>
                    <a:lnTo>
                      <a:pt x="4274726" y="0"/>
                    </a:lnTo>
                    <a:lnTo>
                      <a:pt x="4274726" y="2257511"/>
                    </a:lnTo>
                    <a:lnTo>
                      <a:pt x="0" y="2257511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343D63"/>
                </a:solidFill>
                <a:prstDash val="solid"/>
                <a:miter/>
              </a:ln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47625"/>
                <a:ext cx="4274726" cy="2305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</p:grpSp>
      <p:sp>
        <p:nvSpPr>
          <p:cNvPr name="Freeform 21" id="21"/>
          <p:cNvSpPr/>
          <p:nvPr/>
        </p:nvSpPr>
        <p:spPr>
          <a:xfrm flipH="false" flipV="false" rot="0">
            <a:off x="1243131" y="931128"/>
            <a:ext cx="15682083" cy="8427926"/>
          </a:xfrm>
          <a:custGeom>
            <a:avLst/>
            <a:gdLst/>
            <a:ahLst/>
            <a:cxnLst/>
            <a:rect r="r" b="b" t="t" l="l"/>
            <a:pathLst>
              <a:path h="8427926" w="15682083">
                <a:moveTo>
                  <a:pt x="0" y="0"/>
                </a:moveTo>
                <a:lnTo>
                  <a:pt x="15682083" y="0"/>
                </a:lnTo>
                <a:lnTo>
                  <a:pt x="15682083" y="8427926"/>
                </a:lnTo>
                <a:lnTo>
                  <a:pt x="0" y="84279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5" t="-861" r="0" b="-2678"/>
            </a:stretch>
          </a:blipFill>
          <a:ln w="9525" cap="sq">
            <a:solidFill>
              <a:srgbClr val="343D63"/>
            </a:solidFill>
            <a:prstDash val="solid"/>
            <a:miter/>
          </a:ln>
        </p:spPr>
      </p:sp>
      <p:sp>
        <p:nvSpPr>
          <p:cNvPr name="TextBox 22" id="22"/>
          <p:cNvSpPr txBox="true"/>
          <p:nvPr/>
        </p:nvSpPr>
        <p:spPr>
          <a:xfrm rot="0">
            <a:off x="1243131" y="1496599"/>
            <a:ext cx="1337285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9BA0BB">
                    <a:alpha val="73725"/>
                  </a:srgbClr>
                </a:solidFill>
                <a:latin typeface="Germania One"/>
                <a:ea typeface="Germania One"/>
                <a:cs typeface="Germania One"/>
                <a:sym typeface="Germania One"/>
              </a:rPr>
              <a:t>05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580416" y="1414049"/>
            <a:ext cx="5006011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>
                <a:solidFill>
                  <a:srgbClr val="343D63"/>
                </a:solidFill>
                <a:latin typeface="210 국민체조"/>
                <a:ea typeface="210 국민체조"/>
                <a:cs typeface="210 국민체조"/>
                <a:sym typeface="210 국민체조"/>
              </a:rPr>
              <a:t>QR코드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570987" y="5467018"/>
            <a:ext cx="2804279" cy="4908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 b="true">
                <a:solidFill>
                  <a:srgbClr val="FFFFFF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진행 상황 요약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8215538" y="200151"/>
            <a:ext cx="1856924" cy="928439"/>
            <a:chOff x="0" y="0"/>
            <a:chExt cx="2475899" cy="1237919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978382" y="0"/>
              <a:ext cx="505122" cy="402903"/>
              <a:chOff x="0" y="0"/>
              <a:chExt cx="364681" cy="290882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364681" cy="290882"/>
              </a:xfrm>
              <a:custGeom>
                <a:avLst/>
                <a:gdLst/>
                <a:ahLst/>
                <a:cxnLst/>
                <a:rect r="r" b="b" t="t" l="l"/>
                <a:pathLst>
                  <a:path h="290882" w="364681">
                    <a:moveTo>
                      <a:pt x="145441" y="0"/>
                    </a:moveTo>
                    <a:lnTo>
                      <a:pt x="219240" y="0"/>
                    </a:lnTo>
                    <a:cubicBezTo>
                      <a:pt x="257814" y="0"/>
                      <a:pt x="294807" y="15323"/>
                      <a:pt x="322083" y="42599"/>
                    </a:cubicBezTo>
                    <a:cubicBezTo>
                      <a:pt x="349358" y="69874"/>
                      <a:pt x="364681" y="106868"/>
                      <a:pt x="364681" y="145441"/>
                    </a:cubicBezTo>
                    <a:lnTo>
                      <a:pt x="364681" y="145441"/>
                    </a:lnTo>
                    <a:cubicBezTo>
                      <a:pt x="364681" y="225766"/>
                      <a:pt x="299565" y="290882"/>
                      <a:pt x="219240" y="290882"/>
                    </a:cubicBezTo>
                    <a:lnTo>
                      <a:pt x="145441" y="290882"/>
                    </a:lnTo>
                    <a:cubicBezTo>
                      <a:pt x="106868" y="290882"/>
                      <a:pt x="69874" y="275559"/>
                      <a:pt x="42599" y="248284"/>
                    </a:cubicBezTo>
                    <a:cubicBezTo>
                      <a:pt x="15323" y="221008"/>
                      <a:pt x="0" y="184015"/>
                      <a:pt x="0" y="145441"/>
                    </a:cubicBezTo>
                    <a:lnTo>
                      <a:pt x="0" y="145441"/>
                    </a:lnTo>
                    <a:cubicBezTo>
                      <a:pt x="0" y="106868"/>
                      <a:pt x="15323" y="69874"/>
                      <a:pt x="42599" y="42599"/>
                    </a:cubicBezTo>
                    <a:cubicBezTo>
                      <a:pt x="69874" y="15323"/>
                      <a:pt x="106868" y="0"/>
                      <a:pt x="145441" y="0"/>
                    </a:cubicBez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47625"/>
                <a:ext cx="364681" cy="33850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843786" y="220390"/>
              <a:ext cx="776592" cy="747286"/>
              <a:chOff x="0" y="0"/>
              <a:chExt cx="560673" cy="539515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560673" cy="539516"/>
              </a:xfrm>
              <a:custGeom>
                <a:avLst/>
                <a:gdLst/>
                <a:ahLst/>
                <a:cxnLst/>
                <a:rect r="r" b="b" t="t" l="l"/>
                <a:pathLst>
                  <a:path h="539516" w="560673">
                    <a:moveTo>
                      <a:pt x="61414" y="0"/>
                    </a:moveTo>
                    <a:lnTo>
                      <a:pt x="499259" y="0"/>
                    </a:lnTo>
                    <a:cubicBezTo>
                      <a:pt x="515547" y="0"/>
                      <a:pt x="531168" y="6470"/>
                      <a:pt x="542686" y="17988"/>
                    </a:cubicBezTo>
                    <a:cubicBezTo>
                      <a:pt x="554203" y="29505"/>
                      <a:pt x="560673" y="45126"/>
                      <a:pt x="560673" y="61414"/>
                    </a:cubicBezTo>
                    <a:lnTo>
                      <a:pt x="560673" y="478102"/>
                    </a:lnTo>
                    <a:cubicBezTo>
                      <a:pt x="560673" y="494390"/>
                      <a:pt x="554203" y="510010"/>
                      <a:pt x="542686" y="521528"/>
                    </a:cubicBezTo>
                    <a:cubicBezTo>
                      <a:pt x="531168" y="533045"/>
                      <a:pt x="515547" y="539516"/>
                      <a:pt x="499259" y="539516"/>
                    </a:cubicBezTo>
                    <a:lnTo>
                      <a:pt x="61414" y="539516"/>
                    </a:lnTo>
                    <a:cubicBezTo>
                      <a:pt x="45126" y="539516"/>
                      <a:pt x="29505" y="533045"/>
                      <a:pt x="17988" y="521528"/>
                    </a:cubicBezTo>
                    <a:cubicBezTo>
                      <a:pt x="6470" y="510010"/>
                      <a:pt x="0" y="494390"/>
                      <a:pt x="0" y="478102"/>
                    </a:cubicBezTo>
                    <a:lnTo>
                      <a:pt x="0" y="61414"/>
                    </a:lnTo>
                    <a:cubicBezTo>
                      <a:pt x="0" y="45126"/>
                      <a:pt x="6470" y="29505"/>
                      <a:pt x="17988" y="17988"/>
                    </a:cubicBezTo>
                    <a:cubicBezTo>
                      <a:pt x="29505" y="6470"/>
                      <a:pt x="45126" y="0"/>
                      <a:pt x="61414" y="0"/>
                    </a:cubicBez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-47625"/>
                <a:ext cx="560673" cy="587140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2" id="32"/>
            <p:cNvGrpSpPr/>
            <p:nvPr/>
          </p:nvGrpSpPr>
          <p:grpSpPr>
            <a:xfrm rot="-2700000">
              <a:off x="751131" y="771112"/>
              <a:ext cx="218108" cy="73231"/>
              <a:chOff x="0" y="0"/>
              <a:chExt cx="157466" cy="52870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157466" cy="52870"/>
              </a:xfrm>
              <a:custGeom>
                <a:avLst/>
                <a:gdLst/>
                <a:ahLst/>
                <a:cxnLst/>
                <a:rect r="r" b="b" t="t" l="l"/>
                <a:pathLst>
                  <a:path h="52870" w="157466">
                    <a:moveTo>
                      <a:pt x="0" y="0"/>
                    </a:moveTo>
                    <a:lnTo>
                      <a:pt x="157466" y="0"/>
                    </a:lnTo>
                    <a:lnTo>
                      <a:pt x="157466" y="52870"/>
                    </a:lnTo>
                    <a:lnTo>
                      <a:pt x="0" y="52870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34" id="34"/>
              <p:cNvSpPr txBox="true"/>
              <p:nvPr/>
            </p:nvSpPr>
            <p:spPr>
              <a:xfrm>
                <a:off x="0" y="-47625"/>
                <a:ext cx="157466" cy="10049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5" id="35"/>
            <p:cNvGrpSpPr/>
            <p:nvPr/>
          </p:nvGrpSpPr>
          <p:grpSpPr>
            <a:xfrm rot="0">
              <a:off x="860610" y="236370"/>
              <a:ext cx="741846" cy="814932"/>
              <a:chOff x="0" y="0"/>
              <a:chExt cx="535588" cy="588354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535588" cy="588354"/>
              </a:xfrm>
              <a:custGeom>
                <a:avLst/>
                <a:gdLst/>
                <a:ahLst/>
                <a:cxnLst/>
                <a:rect r="r" b="b" t="t" l="l"/>
                <a:pathLst>
                  <a:path h="588354" w="535588">
                    <a:moveTo>
                      <a:pt x="64290" y="0"/>
                    </a:moveTo>
                    <a:lnTo>
                      <a:pt x="471298" y="0"/>
                    </a:lnTo>
                    <a:cubicBezTo>
                      <a:pt x="488348" y="0"/>
                      <a:pt x="504701" y="6773"/>
                      <a:pt x="516758" y="18830"/>
                    </a:cubicBezTo>
                    <a:cubicBezTo>
                      <a:pt x="528814" y="30887"/>
                      <a:pt x="535588" y="47239"/>
                      <a:pt x="535588" y="64290"/>
                    </a:cubicBezTo>
                    <a:lnTo>
                      <a:pt x="535588" y="524063"/>
                    </a:lnTo>
                    <a:cubicBezTo>
                      <a:pt x="535588" y="541114"/>
                      <a:pt x="528814" y="557467"/>
                      <a:pt x="516758" y="569523"/>
                    </a:cubicBezTo>
                    <a:cubicBezTo>
                      <a:pt x="504701" y="581580"/>
                      <a:pt x="488348" y="588354"/>
                      <a:pt x="471298" y="588354"/>
                    </a:cubicBezTo>
                    <a:lnTo>
                      <a:pt x="64290" y="588354"/>
                    </a:lnTo>
                    <a:cubicBezTo>
                      <a:pt x="28784" y="588354"/>
                      <a:pt x="0" y="559570"/>
                      <a:pt x="0" y="524063"/>
                    </a:cubicBezTo>
                    <a:lnTo>
                      <a:pt x="0" y="64290"/>
                    </a:lnTo>
                    <a:cubicBezTo>
                      <a:pt x="0" y="28784"/>
                      <a:pt x="28784" y="0"/>
                      <a:pt x="64290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37" id="37"/>
              <p:cNvSpPr txBox="true"/>
              <p:nvPr/>
            </p:nvSpPr>
            <p:spPr>
              <a:xfrm>
                <a:off x="0" y="-47625"/>
                <a:ext cx="535588" cy="635979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8" id="38"/>
            <p:cNvGrpSpPr/>
            <p:nvPr/>
          </p:nvGrpSpPr>
          <p:grpSpPr>
            <a:xfrm rot="0">
              <a:off x="0" y="806705"/>
              <a:ext cx="2475899" cy="402215"/>
              <a:chOff x="0" y="0"/>
              <a:chExt cx="1787516" cy="290386"/>
            </a:xfrm>
          </p:grpSpPr>
          <p:sp>
            <p:nvSpPr>
              <p:cNvPr name="Freeform 39" id="39"/>
              <p:cNvSpPr/>
              <p:nvPr/>
            </p:nvSpPr>
            <p:spPr>
              <a:xfrm flipH="false" flipV="false" rot="0">
                <a:off x="0" y="0"/>
                <a:ext cx="1787516" cy="290386"/>
              </a:xfrm>
              <a:custGeom>
                <a:avLst/>
                <a:gdLst/>
                <a:ahLst/>
                <a:cxnLst/>
                <a:rect r="r" b="b" t="t" l="l"/>
                <a:pathLst>
                  <a:path h="290386" w="1787516">
                    <a:moveTo>
                      <a:pt x="65495" y="0"/>
                    </a:moveTo>
                    <a:lnTo>
                      <a:pt x="1722022" y="0"/>
                    </a:lnTo>
                    <a:cubicBezTo>
                      <a:pt x="1758193" y="0"/>
                      <a:pt x="1787516" y="29323"/>
                      <a:pt x="1787516" y="65495"/>
                    </a:cubicBezTo>
                    <a:lnTo>
                      <a:pt x="1787516" y="224891"/>
                    </a:lnTo>
                    <a:cubicBezTo>
                      <a:pt x="1787516" y="261063"/>
                      <a:pt x="1758193" y="290386"/>
                      <a:pt x="1722022" y="290386"/>
                    </a:cubicBezTo>
                    <a:lnTo>
                      <a:pt x="65495" y="290386"/>
                    </a:lnTo>
                    <a:cubicBezTo>
                      <a:pt x="29323" y="290386"/>
                      <a:pt x="0" y="261063"/>
                      <a:pt x="0" y="224891"/>
                    </a:cubicBezTo>
                    <a:lnTo>
                      <a:pt x="0" y="65495"/>
                    </a:lnTo>
                    <a:cubicBezTo>
                      <a:pt x="0" y="29323"/>
                      <a:pt x="29323" y="0"/>
                      <a:pt x="65495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40" id="40"/>
              <p:cNvSpPr txBox="true"/>
              <p:nvPr/>
            </p:nvSpPr>
            <p:spPr>
              <a:xfrm>
                <a:off x="0" y="-47625"/>
                <a:ext cx="1787516" cy="338011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41" id="41"/>
            <p:cNvGrpSpPr/>
            <p:nvPr/>
          </p:nvGrpSpPr>
          <p:grpSpPr>
            <a:xfrm rot="0">
              <a:off x="990591" y="23206"/>
              <a:ext cx="481884" cy="426329"/>
              <a:chOff x="0" y="0"/>
              <a:chExt cx="347904" cy="307795"/>
            </a:xfrm>
          </p:grpSpPr>
          <p:sp>
            <p:nvSpPr>
              <p:cNvPr name="Freeform 42" id="42"/>
              <p:cNvSpPr/>
              <p:nvPr/>
            </p:nvSpPr>
            <p:spPr>
              <a:xfrm flipH="false" flipV="false" rot="0">
                <a:off x="0" y="0"/>
                <a:ext cx="347904" cy="307795"/>
              </a:xfrm>
              <a:custGeom>
                <a:avLst/>
                <a:gdLst/>
                <a:ahLst/>
                <a:cxnLst/>
                <a:rect r="r" b="b" t="t" l="l"/>
                <a:pathLst>
                  <a:path h="307795" w="347904">
                    <a:moveTo>
                      <a:pt x="153898" y="0"/>
                    </a:moveTo>
                    <a:lnTo>
                      <a:pt x="194006" y="0"/>
                    </a:lnTo>
                    <a:cubicBezTo>
                      <a:pt x="279002" y="0"/>
                      <a:pt x="347904" y="68902"/>
                      <a:pt x="347904" y="153898"/>
                    </a:cubicBezTo>
                    <a:lnTo>
                      <a:pt x="347904" y="153898"/>
                    </a:lnTo>
                    <a:cubicBezTo>
                      <a:pt x="347904" y="194714"/>
                      <a:pt x="331690" y="233858"/>
                      <a:pt x="302828" y="262720"/>
                    </a:cubicBezTo>
                    <a:cubicBezTo>
                      <a:pt x="273967" y="291581"/>
                      <a:pt x="234822" y="307795"/>
                      <a:pt x="194006" y="307795"/>
                    </a:cubicBezTo>
                    <a:lnTo>
                      <a:pt x="153898" y="307795"/>
                    </a:lnTo>
                    <a:cubicBezTo>
                      <a:pt x="68902" y="307795"/>
                      <a:pt x="0" y="238893"/>
                      <a:pt x="0" y="153898"/>
                    </a:cubicBezTo>
                    <a:lnTo>
                      <a:pt x="0" y="153898"/>
                    </a:lnTo>
                    <a:cubicBezTo>
                      <a:pt x="0" y="68902"/>
                      <a:pt x="68902" y="0"/>
                      <a:pt x="153898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43" id="43"/>
              <p:cNvSpPr txBox="true"/>
              <p:nvPr/>
            </p:nvSpPr>
            <p:spPr>
              <a:xfrm>
                <a:off x="0" y="-47625"/>
                <a:ext cx="347904" cy="355420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44" id="44"/>
            <p:cNvGrpSpPr/>
            <p:nvPr/>
          </p:nvGrpSpPr>
          <p:grpSpPr>
            <a:xfrm rot="0">
              <a:off x="0" y="998793"/>
              <a:ext cx="2475899" cy="123219"/>
              <a:chOff x="0" y="0"/>
              <a:chExt cx="1787516" cy="88960"/>
            </a:xfrm>
          </p:grpSpPr>
          <p:sp>
            <p:nvSpPr>
              <p:cNvPr name="Freeform 45" id="45"/>
              <p:cNvSpPr/>
              <p:nvPr/>
            </p:nvSpPr>
            <p:spPr>
              <a:xfrm flipH="false" flipV="false" rot="0">
                <a:off x="0" y="0"/>
                <a:ext cx="1787516" cy="88960"/>
              </a:xfrm>
              <a:custGeom>
                <a:avLst/>
                <a:gdLst/>
                <a:ahLst/>
                <a:cxnLst/>
                <a:rect r="r" b="b" t="t" l="l"/>
                <a:pathLst>
                  <a:path h="88960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88960"/>
                    </a:lnTo>
                    <a:lnTo>
                      <a:pt x="0" y="88960"/>
                    </a:lnTo>
                    <a:close/>
                  </a:path>
                </a:pathLst>
              </a:custGeom>
              <a:solidFill>
                <a:srgbClr val="000C0D"/>
              </a:solidFill>
            </p:spPr>
          </p:sp>
          <p:sp>
            <p:nvSpPr>
              <p:cNvPr name="TextBox 46" id="46"/>
              <p:cNvSpPr txBox="true"/>
              <p:nvPr/>
            </p:nvSpPr>
            <p:spPr>
              <a:xfrm>
                <a:off x="0" y="-47625"/>
                <a:ext cx="1787516" cy="13658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47" id="47"/>
            <p:cNvGrpSpPr/>
            <p:nvPr/>
          </p:nvGrpSpPr>
          <p:grpSpPr>
            <a:xfrm rot="0">
              <a:off x="0" y="1078685"/>
              <a:ext cx="2475899" cy="150937"/>
              <a:chOff x="0" y="0"/>
              <a:chExt cx="1787516" cy="108971"/>
            </a:xfrm>
          </p:grpSpPr>
          <p:sp>
            <p:nvSpPr>
              <p:cNvPr name="Freeform 48" id="48"/>
              <p:cNvSpPr/>
              <p:nvPr/>
            </p:nvSpPr>
            <p:spPr>
              <a:xfrm flipH="false" flipV="false" rot="0">
                <a:off x="0" y="0"/>
                <a:ext cx="1787516" cy="108971"/>
              </a:xfrm>
              <a:custGeom>
                <a:avLst/>
                <a:gdLst/>
                <a:ahLst/>
                <a:cxnLst/>
                <a:rect r="r" b="b" t="t" l="l"/>
                <a:pathLst>
                  <a:path h="108971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108971"/>
                    </a:lnTo>
                    <a:lnTo>
                      <a:pt x="0" y="108971"/>
                    </a:lnTo>
                    <a:close/>
                  </a:path>
                </a:pathLst>
              </a:custGeom>
              <a:solidFill>
                <a:srgbClr val="FCF1FA"/>
              </a:solidFill>
            </p:spPr>
          </p:sp>
          <p:sp>
            <p:nvSpPr>
              <p:cNvPr name="TextBox 49" id="49"/>
              <p:cNvSpPr txBox="true"/>
              <p:nvPr/>
            </p:nvSpPr>
            <p:spPr>
              <a:xfrm>
                <a:off x="0" y="-47625"/>
                <a:ext cx="1787516" cy="156596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sp>
          <p:nvSpPr>
            <p:cNvPr name="AutoShape 50" id="50"/>
            <p:cNvSpPr/>
            <p:nvPr/>
          </p:nvSpPr>
          <p:spPr>
            <a:xfrm>
              <a:off x="0" y="1141369"/>
              <a:ext cx="2475899" cy="0"/>
            </a:xfrm>
            <a:prstGeom prst="line">
              <a:avLst/>
            </a:prstGeom>
            <a:ln cap="flat" w="11736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1" id="51"/>
            <p:cNvSpPr/>
            <p:nvPr/>
          </p:nvSpPr>
          <p:spPr>
            <a:xfrm>
              <a:off x="0" y="1154528"/>
              <a:ext cx="2475899" cy="0"/>
            </a:xfrm>
            <a:prstGeom prst="line">
              <a:avLst/>
            </a:prstGeom>
            <a:ln cap="flat" w="19559">
              <a:solidFill>
                <a:srgbClr val="2D455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2" id="52"/>
            <p:cNvSpPr/>
            <p:nvPr/>
          </p:nvSpPr>
          <p:spPr>
            <a:xfrm>
              <a:off x="0" y="1184394"/>
              <a:ext cx="2475899" cy="0"/>
            </a:xfrm>
            <a:prstGeom prst="line">
              <a:avLst/>
            </a:prstGeom>
            <a:ln cap="flat" w="11736">
              <a:solidFill>
                <a:srgbClr val="2D4550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53" id="53"/>
            <p:cNvGrpSpPr/>
            <p:nvPr/>
          </p:nvGrpSpPr>
          <p:grpSpPr>
            <a:xfrm rot="0">
              <a:off x="0" y="1191546"/>
              <a:ext cx="2475899" cy="17374"/>
              <a:chOff x="0" y="0"/>
              <a:chExt cx="1787516" cy="12543"/>
            </a:xfrm>
          </p:grpSpPr>
          <p:sp>
            <p:nvSpPr>
              <p:cNvPr name="Freeform 54" id="54"/>
              <p:cNvSpPr/>
              <p:nvPr/>
            </p:nvSpPr>
            <p:spPr>
              <a:xfrm flipH="false" flipV="false" rot="0">
                <a:off x="0" y="0"/>
                <a:ext cx="178751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55" id="55"/>
              <p:cNvSpPr txBox="true"/>
              <p:nvPr/>
            </p:nvSpPr>
            <p:spPr>
              <a:xfrm>
                <a:off x="0" y="-47625"/>
                <a:ext cx="1787516" cy="60168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6" id="56"/>
            <p:cNvGrpSpPr/>
            <p:nvPr/>
          </p:nvGrpSpPr>
          <p:grpSpPr>
            <a:xfrm rot="2700000">
              <a:off x="1512342" y="779290"/>
              <a:ext cx="234463" cy="56875"/>
              <a:chOff x="0" y="0"/>
              <a:chExt cx="169275" cy="41062"/>
            </a:xfrm>
          </p:grpSpPr>
          <p:sp>
            <p:nvSpPr>
              <p:cNvPr name="Freeform 57" id="57"/>
              <p:cNvSpPr/>
              <p:nvPr/>
            </p:nvSpPr>
            <p:spPr>
              <a:xfrm flipH="false" flipV="false" rot="0">
                <a:off x="0" y="0"/>
                <a:ext cx="169275" cy="41062"/>
              </a:xfrm>
              <a:custGeom>
                <a:avLst/>
                <a:gdLst/>
                <a:ahLst/>
                <a:cxnLst/>
                <a:rect r="r" b="b" t="t" l="l"/>
                <a:pathLst>
                  <a:path h="41062" w="169275">
                    <a:moveTo>
                      <a:pt x="0" y="0"/>
                    </a:moveTo>
                    <a:lnTo>
                      <a:pt x="169275" y="0"/>
                    </a:lnTo>
                    <a:lnTo>
                      <a:pt x="169275" y="41062"/>
                    </a:lnTo>
                    <a:lnTo>
                      <a:pt x="0" y="41062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58" id="58"/>
              <p:cNvSpPr txBox="true"/>
              <p:nvPr/>
            </p:nvSpPr>
            <p:spPr>
              <a:xfrm>
                <a:off x="0" y="-47625"/>
                <a:ext cx="169275" cy="8868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9" id="59"/>
            <p:cNvGrpSpPr/>
            <p:nvPr/>
          </p:nvGrpSpPr>
          <p:grpSpPr>
            <a:xfrm rot="0">
              <a:off x="0" y="1186918"/>
              <a:ext cx="2475899" cy="51001"/>
              <a:chOff x="0" y="0"/>
              <a:chExt cx="1787516" cy="36821"/>
            </a:xfrm>
          </p:grpSpPr>
          <p:sp>
            <p:nvSpPr>
              <p:cNvPr name="Freeform 60" id="60"/>
              <p:cNvSpPr/>
              <p:nvPr/>
            </p:nvSpPr>
            <p:spPr>
              <a:xfrm flipH="false" flipV="false" rot="0">
                <a:off x="0" y="0"/>
                <a:ext cx="1787516" cy="36821"/>
              </a:xfrm>
              <a:custGeom>
                <a:avLst/>
                <a:gdLst/>
                <a:ahLst/>
                <a:cxnLst/>
                <a:rect r="r" b="b" t="t" l="l"/>
                <a:pathLst>
                  <a:path h="36821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36821"/>
                    </a:lnTo>
                    <a:lnTo>
                      <a:pt x="0" y="36821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61" id="61"/>
              <p:cNvSpPr txBox="true"/>
              <p:nvPr/>
            </p:nvSpPr>
            <p:spPr>
              <a:xfrm>
                <a:off x="0" y="-47625"/>
                <a:ext cx="1787516" cy="84446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2" id="62"/>
            <p:cNvGrpSpPr/>
            <p:nvPr/>
          </p:nvGrpSpPr>
          <p:grpSpPr>
            <a:xfrm rot="0">
              <a:off x="1605779" y="599360"/>
              <a:ext cx="47588" cy="159157"/>
              <a:chOff x="0" y="0"/>
              <a:chExt cx="243028" cy="812800"/>
            </a:xfrm>
          </p:grpSpPr>
          <p:sp>
            <p:nvSpPr>
              <p:cNvPr name="Freeform 63" id="63"/>
              <p:cNvSpPr/>
              <p:nvPr/>
            </p:nvSpPr>
            <p:spPr>
              <a:xfrm flipH="false" flipV="false" rot="0">
                <a:off x="0" y="0"/>
                <a:ext cx="243028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243028">
                    <a:moveTo>
                      <a:pt x="121514" y="0"/>
                    </a:moveTo>
                    <a:cubicBezTo>
                      <a:pt x="54404" y="0"/>
                      <a:pt x="0" y="181951"/>
                      <a:pt x="0" y="406400"/>
                    </a:cubicBezTo>
                    <a:cubicBezTo>
                      <a:pt x="0" y="630849"/>
                      <a:pt x="54404" y="812800"/>
                      <a:pt x="121514" y="812800"/>
                    </a:cubicBezTo>
                    <a:cubicBezTo>
                      <a:pt x="188624" y="812800"/>
                      <a:pt x="243028" y="630849"/>
                      <a:pt x="243028" y="406400"/>
                    </a:cubicBezTo>
                    <a:cubicBezTo>
                      <a:pt x="243028" y="181951"/>
                      <a:pt x="188624" y="0"/>
                      <a:pt x="121514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64" id="64"/>
              <p:cNvSpPr txBox="true"/>
              <p:nvPr/>
            </p:nvSpPr>
            <p:spPr>
              <a:xfrm>
                <a:off x="22784" y="28575"/>
                <a:ext cx="197460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5" id="65"/>
            <p:cNvGrpSpPr/>
            <p:nvPr/>
          </p:nvGrpSpPr>
          <p:grpSpPr>
            <a:xfrm rot="0">
              <a:off x="1151630" y="109289"/>
              <a:ext cx="183597" cy="174561"/>
              <a:chOff x="0" y="0"/>
              <a:chExt cx="870813" cy="827953"/>
            </a:xfrm>
          </p:grpSpPr>
          <p:sp>
            <p:nvSpPr>
              <p:cNvPr name="Freeform 66" id="66"/>
              <p:cNvSpPr/>
              <p:nvPr/>
            </p:nvSpPr>
            <p:spPr>
              <a:xfrm flipH="false" flipV="false" rot="0">
                <a:off x="0" y="0"/>
                <a:ext cx="870813" cy="827953"/>
              </a:xfrm>
              <a:custGeom>
                <a:avLst/>
                <a:gdLst/>
                <a:ahLst/>
                <a:cxnLst/>
                <a:rect r="r" b="b" t="t" l="l"/>
                <a:pathLst>
                  <a:path h="827953" w="870813">
                    <a:moveTo>
                      <a:pt x="435406" y="0"/>
                    </a:moveTo>
                    <a:cubicBezTo>
                      <a:pt x="194938" y="0"/>
                      <a:pt x="0" y="185344"/>
                      <a:pt x="0" y="413977"/>
                    </a:cubicBezTo>
                    <a:cubicBezTo>
                      <a:pt x="0" y="642610"/>
                      <a:pt x="194938" y="827953"/>
                      <a:pt x="435406" y="827953"/>
                    </a:cubicBezTo>
                    <a:cubicBezTo>
                      <a:pt x="675875" y="827953"/>
                      <a:pt x="870813" y="642610"/>
                      <a:pt x="870813" y="413977"/>
                    </a:cubicBezTo>
                    <a:cubicBezTo>
                      <a:pt x="870813" y="185344"/>
                      <a:pt x="675875" y="0"/>
                      <a:pt x="435406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67" id="67"/>
              <p:cNvSpPr txBox="true"/>
              <p:nvPr/>
            </p:nvSpPr>
            <p:spPr>
              <a:xfrm>
                <a:off x="81639" y="29996"/>
                <a:ext cx="707535" cy="72033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8" id="68"/>
            <p:cNvGrpSpPr/>
            <p:nvPr/>
          </p:nvGrpSpPr>
          <p:grpSpPr>
            <a:xfrm rot="0">
              <a:off x="1139145" y="118432"/>
              <a:ext cx="183597" cy="171366"/>
              <a:chOff x="0" y="0"/>
              <a:chExt cx="870813" cy="812800"/>
            </a:xfrm>
          </p:grpSpPr>
          <p:sp>
            <p:nvSpPr>
              <p:cNvPr name="Freeform 69" id="69"/>
              <p:cNvSpPr/>
              <p:nvPr/>
            </p:nvSpPr>
            <p:spPr>
              <a:xfrm flipH="false" flipV="false" rot="0">
                <a:off x="0" y="0"/>
                <a:ext cx="87081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70813">
                    <a:moveTo>
                      <a:pt x="435406" y="0"/>
                    </a:moveTo>
                    <a:cubicBezTo>
                      <a:pt x="194938" y="0"/>
                      <a:pt x="0" y="181951"/>
                      <a:pt x="0" y="406400"/>
                    </a:cubicBezTo>
                    <a:cubicBezTo>
                      <a:pt x="0" y="630849"/>
                      <a:pt x="194938" y="812800"/>
                      <a:pt x="435406" y="812800"/>
                    </a:cubicBezTo>
                    <a:cubicBezTo>
                      <a:pt x="675875" y="812800"/>
                      <a:pt x="870813" y="630849"/>
                      <a:pt x="870813" y="406400"/>
                    </a:cubicBezTo>
                    <a:cubicBezTo>
                      <a:pt x="870813" y="181951"/>
                      <a:pt x="675875" y="0"/>
                      <a:pt x="435406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70" id="70"/>
              <p:cNvSpPr txBox="true"/>
              <p:nvPr/>
            </p:nvSpPr>
            <p:spPr>
              <a:xfrm>
                <a:off x="81639" y="28575"/>
                <a:ext cx="707535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71" id="71"/>
            <p:cNvGrpSpPr/>
            <p:nvPr/>
          </p:nvGrpSpPr>
          <p:grpSpPr>
            <a:xfrm rot="0">
              <a:off x="813022" y="586554"/>
              <a:ext cx="47588" cy="159157"/>
              <a:chOff x="0" y="0"/>
              <a:chExt cx="243028" cy="812800"/>
            </a:xfrm>
          </p:grpSpPr>
          <p:sp>
            <p:nvSpPr>
              <p:cNvPr name="Freeform 72" id="72"/>
              <p:cNvSpPr/>
              <p:nvPr/>
            </p:nvSpPr>
            <p:spPr>
              <a:xfrm flipH="false" flipV="false" rot="0">
                <a:off x="0" y="0"/>
                <a:ext cx="243028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243028">
                    <a:moveTo>
                      <a:pt x="121514" y="0"/>
                    </a:moveTo>
                    <a:cubicBezTo>
                      <a:pt x="54404" y="0"/>
                      <a:pt x="0" y="181951"/>
                      <a:pt x="0" y="406400"/>
                    </a:cubicBezTo>
                    <a:cubicBezTo>
                      <a:pt x="0" y="630849"/>
                      <a:pt x="54404" y="812800"/>
                      <a:pt x="121514" y="812800"/>
                    </a:cubicBezTo>
                    <a:cubicBezTo>
                      <a:pt x="188624" y="812800"/>
                      <a:pt x="243028" y="630849"/>
                      <a:pt x="243028" y="406400"/>
                    </a:cubicBezTo>
                    <a:cubicBezTo>
                      <a:pt x="243028" y="181951"/>
                      <a:pt x="188624" y="0"/>
                      <a:pt x="121514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73" id="73"/>
              <p:cNvSpPr txBox="true"/>
              <p:nvPr/>
            </p:nvSpPr>
            <p:spPr>
              <a:xfrm>
                <a:off x="22784" y="28575"/>
                <a:ext cx="197460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</p:grpSp>
      <p:sp>
        <p:nvSpPr>
          <p:cNvPr name="Freeform 74" id="74"/>
          <p:cNvSpPr/>
          <p:nvPr/>
        </p:nvSpPr>
        <p:spPr>
          <a:xfrm flipH="false" flipV="false" rot="0">
            <a:off x="2724308" y="2617374"/>
            <a:ext cx="2527872" cy="2557175"/>
          </a:xfrm>
          <a:custGeom>
            <a:avLst/>
            <a:gdLst/>
            <a:ahLst/>
            <a:cxnLst/>
            <a:rect r="r" b="b" t="t" l="l"/>
            <a:pathLst>
              <a:path h="2557175" w="2527872">
                <a:moveTo>
                  <a:pt x="0" y="0"/>
                </a:moveTo>
                <a:lnTo>
                  <a:pt x="2527872" y="0"/>
                </a:lnTo>
                <a:lnTo>
                  <a:pt x="2527872" y="2557175"/>
                </a:lnTo>
                <a:lnTo>
                  <a:pt x="0" y="25571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490" r="-3172" b="-1490"/>
            </a:stretch>
          </a:blipFill>
          <a:ln w="19050" cap="sq">
            <a:solidFill>
              <a:srgbClr val="3D4569"/>
            </a:solidFill>
            <a:prstDash val="solid"/>
            <a:miter/>
          </a:ln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7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70054" y="-366046"/>
            <a:ext cx="20715765" cy="10381140"/>
            <a:chOff x="0" y="0"/>
            <a:chExt cx="27621019" cy="138415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668582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2" y="0"/>
                  </a:lnTo>
                  <a:lnTo>
                    <a:pt x="7152692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668582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2" y="0"/>
                  </a:lnTo>
                  <a:lnTo>
                    <a:pt x="7152692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3577078" y="0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1"/>
                  </a:lnTo>
                  <a:lnTo>
                    <a:pt x="0" y="71526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357707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0468328" y="6688829"/>
              <a:ext cx="7152691" cy="7152691"/>
            </a:xfrm>
            <a:custGeom>
              <a:avLst/>
              <a:gdLst/>
              <a:ahLst/>
              <a:cxnLst/>
              <a:rect r="r" b="b" t="t" l="l"/>
              <a:pathLst>
                <a:path h="7152691" w="7152691">
                  <a:moveTo>
                    <a:pt x="0" y="0"/>
                  </a:moveTo>
                  <a:lnTo>
                    <a:pt x="7152691" y="0"/>
                  </a:lnTo>
                  <a:lnTo>
                    <a:pt x="7152691" y="7152692"/>
                  </a:lnTo>
                  <a:lnTo>
                    <a:pt x="0" y="71526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80630" y="838519"/>
            <a:ext cx="16435806" cy="8766225"/>
            <a:chOff x="0" y="0"/>
            <a:chExt cx="21914407" cy="11688300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286389" y="280075"/>
              <a:ext cx="21628018" cy="11408225"/>
              <a:chOff x="0" y="0"/>
              <a:chExt cx="4272201" cy="2253477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4272201" cy="2253477"/>
              </a:xfrm>
              <a:custGeom>
                <a:avLst/>
                <a:gdLst/>
                <a:ahLst/>
                <a:cxnLst/>
                <a:rect r="r" b="b" t="t" l="l"/>
                <a:pathLst>
                  <a:path h="2253477" w="4272201">
                    <a:moveTo>
                      <a:pt x="0" y="0"/>
                    </a:moveTo>
                    <a:lnTo>
                      <a:pt x="4272201" y="0"/>
                    </a:lnTo>
                    <a:lnTo>
                      <a:pt x="4272201" y="2253477"/>
                    </a:lnTo>
                    <a:lnTo>
                      <a:pt x="0" y="2253477"/>
                    </a:lnTo>
                    <a:close/>
                  </a:path>
                </a:pathLst>
              </a:custGeom>
              <a:solidFill>
                <a:srgbClr val="343D63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47625"/>
                <a:ext cx="4272201" cy="230110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128188" y="147210"/>
              <a:ext cx="21667864" cy="11428651"/>
              <a:chOff x="0" y="0"/>
              <a:chExt cx="4280072" cy="2257511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4280072" cy="2257511"/>
              </a:xfrm>
              <a:custGeom>
                <a:avLst/>
                <a:gdLst/>
                <a:ahLst/>
                <a:cxnLst/>
                <a:rect r="r" b="b" t="t" l="l"/>
                <a:pathLst>
                  <a:path h="2257511" w="4280072">
                    <a:moveTo>
                      <a:pt x="0" y="0"/>
                    </a:moveTo>
                    <a:lnTo>
                      <a:pt x="4280072" y="0"/>
                    </a:lnTo>
                    <a:lnTo>
                      <a:pt x="4280072" y="2257511"/>
                    </a:lnTo>
                    <a:lnTo>
                      <a:pt x="0" y="2257511"/>
                    </a:lnTo>
                    <a:close/>
                  </a:path>
                </a:pathLst>
              </a:custGeom>
              <a:solidFill>
                <a:srgbClr val="E5E7F0"/>
              </a:solidFill>
              <a:ln w="19050" cap="sq">
                <a:solidFill>
                  <a:srgbClr val="3D4569"/>
                </a:solidFill>
                <a:prstDash val="solid"/>
                <a:miter/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47625"/>
                <a:ext cx="4280072" cy="2305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grpSp>
          <p:nvGrpSpPr>
            <p:cNvPr name="Group 17" id="17"/>
            <p:cNvGrpSpPr/>
            <p:nvPr/>
          </p:nvGrpSpPr>
          <p:grpSpPr>
            <a:xfrm rot="0">
              <a:off x="0" y="0"/>
              <a:ext cx="21640800" cy="11428651"/>
              <a:chOff x="0" y="0"/>
              <a:chExt cx="4274726" cy="2257511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4274726" cy="2257511"/>
              </a:xfrm>
              <a:custGeom>
                <a:avLst/>
                <a:gdLst/>
                <a:ahLst/>
                <a:cxnLst/>
                <a:rect r="r" b="b" t="t" l="l"/>
                <a:pathLst>
                  <a:path h="2257511" w="4274726">
                    <a:moveTo>
                      <a:pt x="0" y="0"/>
                    </a:moveTo>
                    <a:lnTo>
                      <a:pt x="4274726" y="0"/>
                    </a:lnTo>
                    <a:lnTo>
                      <a:pt x="4274726" y="2257511"/>
                    </a:lnTo>
                    <a:lnTo>
                      <a:pt x="0" y="2257511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343D63"/>
                </a:solidFill>
                <a:prstDash val="solid"/>
                <a:miter/>
              </a:ln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47625"/>
                <a:ext cx="4274726" cy="2305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</p:grpSp>
      <p:grpSp>
        <p:nvGrpSpPr>
          <p:cNvPr name="Group 20" id="20"/>
          <p:cNvGrpSpPr/>
          <p:nvPr/>
        </p:nvGrpSpPr>
        <p:grpSpPr>
          <a:xfrm rot="0">
            <a:off x="8215538" y="200151"/>
            <a:ext cx="1856924" cy="928439"/>
            <a:chOff x="0" y="0"/>
            <a:chExt cx="2475899" cy="1237919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978382" y="0"/>
              <a:ext cx="505122" cy="402903"/>
              <a:chOff x="0" y="0"/>
              <a:chExt cx="364681" cy="290882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364681" cy="290882"/>
              </a:xfrm>
              <a:custGeom>
                <a:avLst/>
                <a:gdLst/>
                <a:ahLst/>
                <a:cxnLst/>
                <a:rect r="r" b="b" t="t" l="l"/>
                <a:pathLst>
                  <a:path h="290882" w="364681">
                    <a:moveTo>
                      <a:pt x="145441" y="0"/>
                    </a:moveTo>
                    <a:lnTo>
                      <a:pt x="219240" y="0"/>
                    </a:lnTo>
                    <a:cubicBezTo>
                      <a:pt x="257814" y="0"/>
                      <a:pt x="294807" y="15323"/>
                      <a:pt x="322083" y="42599"/>
                    </a:cubicBezTo>
                    <a:cubicBezTo>
                      <a:pt x="349358" y="69874"/>
                      <a:pt x="364681" y="106868"/>
                      <a:pt x="364681" y="145441"/>
                    </a:cubicBezTo>
                    <a:lnTo>
                      <a:pt x="364681" y="145441"/>
                    </a:lnTo>
                    <a:cubicBezTo>
                      <a:pt x="364681" y="225766"/>
                      <a:pt x="299565" y="290882"/>
                      <a:pt x="219240" y="290882"/>
                    </a:cubicBezTo>
                    <a:lnTo>
                      <a:pt x="145441" y="290882"/>
                    </a:lnTo>
                    <a:cubicBezTo>
                      <a:pt x="106868" y="290882"/>
                      <a:pt x="69874" y="275559"/>
                      <a:pt x="42599" y="248284"/>
                    </a:cubicBezTo>
                    <a:cubicBezTo>
                      <a:pt x="15323" y="221008"/>
                      <a:pt x="0" y="184015"/>
                      <a:pt x="0" y="145441"/>
                    </a:cubicBezTo>
                    <a:lnTo>
                      <a:pt x="0" y="145441"/>
                    </a:lnTo>
                    <a:cubicBezTo>
                      <a:pt x="0" y="106868"/>
                      <a:pt x="15323" y="69874"/>
                      <a:pt x="42599" y="42599"/>
                    </a:cubicBezTo>
                    <a:cubicBezTo>
                      <a:pt x="69874" y="15323"/>
                      <a:pt x="106868" y="0"/>
                      <a:pt x="145441" y="0"/>
                    </a:cubicBez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47625"/>
                <a:ext cx="364681" cy="33850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24" id="24"/>
            <p:cNvGrpSpPr/>
            <p:nvPr/>
          </p:nvGrpSpPr>
          <p:grpSpPr>
            <a:xfrm rot="0">
              <a:off x="843786" y="220390"/>
              <a:ext cx="776592" cy="747286"/>
              <a:chOff x="0" y="0"/>
              <a:chExt cx="560673" cy="539515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560673" cy="539516"/>
              </a:xfrm>
              <a:custGeom>
                <a:avLst/>
                <a:gdLst/>
                <a:ahLst/>
                <a:cxnLst/>
                <a:rect r="r" b="b" t="t" l="l"/>
                <a:pathLst>
                  <a:path h="539516" w="560673">
                    <a:moveTo>
                      <a:pt x="61414" y="0"/>
                    </a:moveTo>
                    <a:lnTo>
                      <a:pt x="499259" y="0"/>
                    </a:lnTo>
                    <a:cubicBezTo>
                      <a:pt x="515547" y="0"/>
                      <a:pt x="531168" y="6470"/>
                      <a:pt x="542686" y="17988"/>
                    </a:cubicBezTo>
                    <a:cubicBezTo>
                      <a:pt x="554203" y="29505"/>
                      <a:pt x="560673" y="45126"/>
                      <a:pt x="560673" y="61414"/>
                    </a:cubicBezTo>
                    <a:lnTo>
                      <a:pt x="560673" y="478102"/>
                    </a:lnTo>
                    <a:cubicBezTo>
                      <a:pt x="560673" y="494390"/>
                      <a:pt x="554203" y="510010"/>
                      <a:pt x="542686" y="521528"/>
                    </a:cubicBezTo>
                    <a:cubicBezTo>
                      <a:pt x="531168" y="533045"/>
                      <a:pt x="515547" y="539516"/>
                      <a:pt x="499259" y="539516"/>
                    </a:cubicBezTo>
                    <a:lnTo>
                      <a:pt x="61414" y="539516"/>
                    </a:lnTo>
                    <a:cubicBezTo>
                      <a:pt x="45126" y="539516"/>
                      <a:pt x="29505" y="533045"/>
                      <a:pt x="17988" y="521528"/>
                    </a:cubicBezTo>
                    <a:cubicBezTo>
                      <a:pt x="6470" y="510010"/>
                      <a:pt x="0" y="494390"/>
                      <a:pt x="0" y="478102"/>
                    </a:cubicBezTo>
                    <a:lnTo>
                      <a:pt x="0" y="61414"/>
                    </a:lnTo>
                    <a:cubicBezTo>
                      <a:pt x="0" y="45126"/>
                      <a:pt x="6470" y="29505"/>
                      <a:pt x="17988" y="17988"/>
                    </a:cubicBezTo>
                    <a:cubicBezTo>
                      <a:pt x="29505" y="6470"/>
                      <a:pt x="45126" y="0"/>
                      <a:pt x="61414" y="0"/>
                    </a:cubicBez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0" y="-47625"/>
                <a:ext cx="560673" cy="587140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27" id="27"/>
            <p:cNvGrpSpPr/>
            <p:nvPr/>
          </p:nvGrpSpPr>
          <p:grpSpPr>
            <a:xfrm rot="-2700000">
              <a:off x="751131" y="771112"/>
              <a:ext cx="218108" cy="73231"/>
              <a:chOff x="0" y="0"/>
              <a:chExt cx="157466" cy="52870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157466" cy="52870"/>
              </a:xfrm>
              <a:custGeom>
                <a:avLst/>
                <a:gdLst/>
                <a:ahLst/>
                <a:cxnLst/>
                <a:rect r="r" b="b" t="t" l="l"/>
                <a:pathLst>
                  <a:path h="52870" w="157466">
                    <a:moveTo>
                      <a:pt x="0" y="0"/>
                    </a:moveTo>
                    <a:lnTo>
                      <a:pt x="157466" y="0"/>
                    </a:lnTo>
                    <a:lnTo>
                      <a:pt x="157466" y="52870"/>
                    </a:lnTo>
                    <a:lnTo>
                      <a:pt x="0" y="52870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0" y="-47625"/>
                <a:ext cx="157466" cy="10049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0" id="30"/>
            <p:cNvGrpSpPr/>
            <p:nvPr/>
          </p:nvGrpSpPr>
          <p:grpSpPr>
            <a:xfrm rot="0">
              <a:off x="860610" y="236370"/>
              <a:ext cx="741846" cy="814932"/>
              <a:chOff x="0" y="0"/>
              <a:chExt cx="535588" cy="588354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535588" cy="588354"/>
              </a:xfrm>
              <a:custGeom>
                <a:avLst/>
                <a:gdLst/>
                <a:ahLst/>
                <a:cxnLst/>
                <a:rect r="r" b="b" t="t" l="l"/>
                <a:pathLst>
                  <a:path h="588354" w="535588">
                    <a:moveTo>
                      <a:pt x="64290" y="0"/>
                    </a:moveTo>
                    <a:lnTo>
                      <a:pt x="471298" y="0"/>
                    </a:lnTo>
                    <a:cubicBezTo>
                      <a:pt x="488348" y="0"/>
                      <a:pt x="504701" y="6773"/>
                      <a:pt x="516758" y="18830"/>
                    </a:cubicBezTo>
                    <a:cubicBezTo>
                      <a:pt x="528814" y="30887"/>
                      <a:pt x="535588" y="47239"/>
                      <a:pt x="535588" y="64290"/>
                    </a:cubicBezTo>
                    <a:lnTo>
                      <a:pt x="535588" y="524063"/>
                    </a:lnTo>
                    <a:cubicBezTo>
                      <a:pt x="535588" y="541114"/>
                      <a:pt x="528814" y="557467"/>
                      <a:pt x="516758" y="569523"/>
                    </a:cubicBezTo>
                    <a:cubicBezTo>
                      <a:pt x="504701" y="581580"/>
                      <a:pt x="488348" y="588354"/>
                      <a:pt x="471298" y="588354"/>
                    </a:cubicBezTo>
                    <a:lnTo>
                      <a:pt x="64290" y="588354"/>
                    </a:lnTo>
                    <a:cubicBezTo>
                      <a:pt x="28784" y="588354"/>
                      <a:pt x="0" y="559570"/>
                      <a:pt x="0" y="524063"/>
                    </a:cubicBezTo>
                    <a:lnTo>
                      <a:pt x="0" y="64290"/>
                    </a:lnTo>
                    <a:cubicBezTo>
                      <a:pt x="0" y="28784"/>
                      <a:pt x="28784" y="0"/>
                      <a:pt x="64290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32" id="32"/>
              <p:cNvSpPr txBox="true"/>
              <p:nvPr/>
            </p:nvSpPr>
            <p:spPr>
              <a:xfrm>
                <a:off x="0" y="-47625"/>
                <a:ext cx="535588" cy="635979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3" id="33"/>
            <p:cNvGrpSpPr/>
            <p:nvPr/>
          </p:nvGrpSpPr>
          <p:grpSpPr>
            <a:xfrm rot="0">
              <a:off x="0" y="806705"/>
              <a:ext cx="2475899" cy="402215"/>
              <a:chOff x="0" y="0"/>
              <a:chExt cx="1787516" cy="290386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1787516" cy="290386"/>
              </a:xfrm>
              <a:custGeom>
                <a:avLst/>
                <a:gdLst/>
                <a:ahLst/>
                <a:cxnLst/>
                <a:rect r="r" b="b" t="t" l="l"/>
                <a:pathLst>
                  <a:path h="290386" w="1787516">
                    <a:moveTo>
                      <a:pt x="65495" y="0"/>
                    </a:moveTo>
                    <a:lnTo>
                      <a:pt x="1722022" y="0"/>
                    </a:lnTo>
                    <a:cubicBezTo>
                      <a:pt x="1758193" y="0"/>
                      <a:pt x="1787516" y="29323"/>
                      <a:pt x="1787516" y="65495"/>
                    </a:cubicBezTo>
                    <a:lnTo>
                      <a:pt x="1787516" y="224891"/>
                    </a:lnTo>
                    <a:cubicBezTo>
                      <a:pt x="1787516" y="261063"/>
                      <a:pt x="1758193" y="290386"/>
                      <a:pt x="1722022" y="290386"/>
                    </a:cubicBezTo>
                    <a:lnTo>
                      <a:pt x="65495" y="290386"/>
                    </a:lnTo>
                    <a:cubicBezTo>
                      <a:pt x="29323" y="290386"/>
                      <a:pt x="0" y="261063"/>
                      <a:pt x="0" y="224891"/>
                    </a:cubicBezTo>
                    <a:lnTo>
                      <a:pt x="0" y="65495"/>
                    </a:lnTo>
                    <a:cubicBezTo>
                      <a:pt x="0" y="29323"/>
                      <a:pt x="29323" y="0"/>
                      <a:pt x="65495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0" y="-47625"/>
                <a:ext cx="1787516" cy="338011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6" id="36"/>
            <p:cNvGrpSpPr/>
            <p:nvPr/>
          </p:nvGrpSpPr>
          <p:grpSpPr>
            <a:xfrm rot="0">
              <a:off x="990591" y="23206"/>
              <a:ext cx="481884" cy="426329"/>
              <a:chOff x="0" y="0"/>
              <a:chExt cx="347904" cy="307795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347904" cy="307795"/>
              </a:xfrm>
              <a:custGeom>
                <a:avLst/>
                <a:gdLst/>
                <a:ahLst/>
                <a:cxnLst/>
                <a:rect r="r" b="b" t="t" l="l"/>
                <a:pathLst>
                  <a:path h="307795" w="347904">
                    <a:moveTo>
                      <a:pt x="153898" y="0"/>
                    </a:moveTo>
                    <a:lnTo>
                      <a:pt x="194006" y="0"/>
                    </a:lnTo>
                    <a:cubicBezTo>
                      <a:pt x="279002" y="0"/>
                      <a:pt x="347904" y="68902"/>
                      <a:pt x="347904" y="153898"/>
                    </a:cubicBezTo>
                    <a:lnTo>
                      <a:pt x="347904" y="153898"/>
                    </a:lnTo>
                    <a:cubicBezTo>
                      <a:pt x="347904" y="194714"/>
                      <a:pt x="331690" y="233858"/>
                      <a:pt x="302828" y="262720"/>
                    </a:cubicBezTo>
                    <a:cubicBezTo>
                      <a:pt x="273967" y="291581"/>
                      <a:pt x="234822" y="307795"/>
                      <a:pt x="194006" y="307795"/>
                    </a:cubicBezTo>
                    <a:lnTo>
                      <a:pt x="153898" y="307795"/>
                    </a:lnTo>
                    <a:cubicBezTo>
                      <a:pt x="68902" y="307795"/>
                      <a:pt x="0" y="238893"/>
                      <a:pt x="0" y="153898"/>
                    </a:cubicBezTo>
                    <a:lnTo>
                      <a:pt x="0" y="153898"/>
                    </a:lnTo>
                    <a:cubicBezTo>
                      <a:pt x="0" y="68902"/>
                      <a:pt x="68902" y="0"/>
                      <a:pt x="153898" y="0"/>
                    </a:cubicBez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38" id="38"/>
              <p:cNvSpPr txBox="true"/>
              <p:nvPr/>
            </p:nvSpPr>
            <p:spPr>
              <a:xfrm>
                <a:off x="0" y="-47625"/>
                <a:ext cx="347904" cy="355420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39" id="39"/>
            <p:cNvGrpSpPr/>
            <p:nvPr/>
          </p:nvGrpSpPr>
          <p:grpSpPr>
            <a:xfrm rot="0">
              <a:off x="0" y="998793"/>
              <a:ext cx="2475899" cy="123219"/>
              <a:chOff x="0" y="0"/>
              <a:chExt cx="1787516" cy="88960"/>
            </a:xfrm>
          </p:grpSpPr>
          <p:sp>
            <p:nvSpPr>
              <p:cNvPr name="Freeform 40" id="40"/>
              <p:cNvSpPr/>
              <p:nvPr/>
            </p:nvSpPr>
            <p:spPr>
              <a:xfrm flipH="false" flipV="false" rot="0">
                <a:off x="0" y="0"/>
                <a:ext cx="1787516" cy="88960"/>
              </a:xfrm>
              <a:custGeom>
                <a:avLst/>
                <a:gdLst/>
                <a:ahLst/>
                <a:cxnLst/>
                <a:rect r="r" b="b" t="t" l="l"/>
                <a:pathLst>
                  <a:path h="88960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88960"/>
                    </a:lnTo>
                    <a:lnTo>
                      <a:pt x="0" y="88960"/>
                    </a:lnTo>
                    <a:close/>
                  </a:path>
                </a:pathLst>
              </a:custGeom>
              <a:solidFill>
                <a:srgbClr val="000C0D"/>
              </a:solidFill>
            </p:spPr>
          </p:sp>
          <p:sp>
            <p:nvSpPr>
              <p:cNvPr name="TextBox 41" id="41"/>
              <p:cNvSpPr txBox="true"/>
              <p:nvPr/>
            </p:nvSpPr>
            <p:spPr>
              <a:xfrm>
                <a:off x="0" y="-47625"/>
                <a:ext cx="1787516" cy="13658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42" id="42"/>
            <p:cNvGrpSpPr/>
            <p:nvPr/>
          </p:nvGrpSpPr>
          <p:grpSpPr>
            <a:xfrm rot="0">
              <a:off x="0" y="1078685"/>
              <a:ext cx="2475899" cy="150937"/>
              <a:chOff x="0" y="0"/>
              <a:chExt cx="1787516" cy="108971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0" y="0"/>
                <a:ext cx="1787516" cy="108971"/>
              </a:xfrm>
              <a:custGeom>
                <a:avLst/>
                <a:gdLst/>
                <a:ahLst/>
                <a:cxnLst/>
                <a:rect r="r" b="b" t="t" l="l"/>
                <a:pathLst>
                  <a:path h="108971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108971"/>
                    </a:lnTo>
                    <a:lnTo>
                      <a:pt x="0" y="108971"/>
                    </a:lnTo>
                    <a:close/>
                  </a:path>
                </a:pathLst>
              </a:custGeom>
              <a:solidFill>
                <a:srgbClr val="FCF1FA"/>
              </a:solidFill>
            </p:spPr>
          </p:sp>
          <p:sp>
            <p:nvSpPr>
              <p:cNvPr name="TextBox 44" id="44"/>
              <p:cNvSpPr txBox="true"/>
              <p:nvPr/>
            </p:nvSpPr>
            <p:spPr>
              <a:xfrm>
                <a:off x="0" y="-47625"/>
                <a:ext cx="1787516" cy="156596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sp>
          <p:nvSpPr>
            <p:cNvPr name="AutoShape 45" id="45"/>
            <p:cNvSpPr/>
            <p:nvPr/>
          </p:nvSpPr>
          <p:spPr>
            <a:xfrm>
              <a:off x="0" y="1141369"/>
              <a:ext cx="2475899" cy="0"/>
            </a:xfrm>
            <a:prstGeom prst="line">
              <a:avLst/>
            </a:prstGeom>
            <a:ln cap="flat" w="11736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46" id="46"/>
            <p:cNvSpPr/>
            <p:nvPr/>
          </p:nvSpPr>
          <p:spPr>
            <a:xfrm>
              <a:off x="0" y="1154528"/>
              <a:ext cx="2475899" cy="0"/>
            </a:xfrm>
            <a:prstGeom prst="line">
              <a:avLst/>
            </a:prstGeom>
            <a:ln cap="flat" w="19559">
              <a:solidFill>
                <a:srgbClr val="2D455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47" id="47"/>
            <p:cNvSpPr/>
            <p:nvPr/>
          </p:nvSpPr>
          <p:spPr>
            <a:xfrm>
              <a:off x="0" y="1184394"/>
              <a:ext cx="2475899" cy="0"/>
            </a:xfrm>
            <a:prstGeom prst="line">
              <a:avLst/>
            </a:prstGeom>
            <a:ln cap="flat" w="11736">
              <a:solidFill>
                <a:srgbClr val="2D4550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48" id="48"/>
            <p:cNvGrpSpPr/>
            <p:nvPr/>
          </p:nvGrpSpPr>
          <p:grpSpPr>
            <a:xfrm rot="0">
              <a:off x="0" y="1191546"/>
              <a:ext cx="2475899" cy="17374"/>
              <a:chOff x="0" y="0"/>
              <a:chExt cx="1787516" cy="12543"/>
            </a:xfrm>
          </p:grpSpPr>
          <p:sp>
            <p:nvSpPr>
              <p:cNvPr name="Freeform 49" id="49"/>
              <p:cNvSpPr/>
              <p:nvPr/>
            </p:nvSpPr>
            <p:spPr>
              <a:xfrm flipH="false" flipV="false" rot="0">
                <a:off x="0" y="0"/>
                <a:ext cx="178751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8192A7"/>
              </a:solidFill>
            </p:spPr>
          </p:sp>
          <p:sp>
            <p:nvSpPr>
              <p:cNvPr name="TextBox 50" id="50"/>
              <p:cNvSpPr txBox="true"/>
              <p:nvPr/>
            </p:nvSpPr>
            <p:spPr>
              <a:xfrm>
                <a:off x="0" y="-47625"/>
                <a:ext cx="1787516" cy="60168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1" id="51"/>
            <p:cNvGrpSpPr/>
            <p:nvPr/>
          </p:nvGrpSpPr>
          <p:grpSpPr>
            <a:xfrm rot="2700000">
              <a:off x="1512342" y="779290"/>
              <a:ext cx="234463" cy="56875"/>
              <a:chOff x="0" y="0"/>
              <a:chExt cx="169275" cy="41062"/>
            </a:xfrm>
          </p:grpSpPr>
          <p:sp>
            <p:nvSpPr>
              <p:cNvPr name="Freeform 52" id="52"/>
              <p:cNvSpPr/>
              <p:nvPr/>
            </p:nvSpPr>
            <p:spPr>
              <a:xfrm flipH="false" flipV="false" rot="0">
                <a:off x="0" y="0"/>
                <a:ext cx="169275" cy="41062"/>
              </a:xfrm>
              <a:custGeom>
                <a:avLst/>
                <a:gdLst/>
                <a:ahLst/>
                <a:cxnLst/>
                <a:rect r="r" b="b" t="t" l="l"/>
                <a:pathLst>
                  <a:path h="41062" w="169275">
                    <a:moveTo>
                      <a:pt x="0" y="0"/>
                    </a:moveTo>
                    <a:lnTo>
                      <a:pt x="169275" y="0"/>
                    </a:lnTo>
                    <a:lnTo>
                      <a:pt x="169275" y="41062"/>
                    </a:lnTo>
                    <a:lnTo>
                      <a:pt x="0" y="41062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53" id="53"/>
              <p:cNvSpPr txBox="true"/>
              <p:nvPr/>
            </p:nvSpPr>
            <p:spPr>
              <a:xfrm>
                <a:off x="0" y="-47625"/>
                <a:ext cx="169275" cy="8868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4" id="54"/>
            <p:cNvGrpSpPr/>
            <p:nvPr/>
          </p:nvGrpSpPr>
          <p:grpSpPr>
            <a:xfrm rot="0">
              <a:off x="0" y="1186918"/>
              <a:ext cx="2475899" cy="51001"/>
              <a:chOff x="0" y="0"/>
              <a:chExt cx="1787516" cy="36821"/>
            </a:xfrm>
          </p:grpSpPr>
          <p:sp>
            <p:nvSpPr>
              <p:cNvPr name="Freeform 55" id="55"/>
              <p:cNvSpPr/>
              <p:nvPr/>
            </p:nvSpPr>
            <p:spPr>
              <a:xfrm flipH="false" flipV="false" rot="0">
                <a:off x="0" y="0"/>
                <a:ext cx="1787516" cy="36821"/>
              </a:xfrm>
              <a:custGeom>
                <a:avLst/>
                <a:gdLst/>
                <a:ahLst/>
                <a:cxnLst/>
                <a:rect r="r" b="b" t="t" l="l"/>
                <a:pathLst>
                  <a:path h="36821" w="1787516">
                    <a:moveTo>
                      <a:pt x="0" y="0"/>
                    </a:moveTo>
                    <a:lnTo>
                      <a:pt x="1787516" y="0"/>
                    </a:lnTo>
                    <a:lnTo>
                      <a:pt x="1787516" y="36821"/>
                    </a:lnTo>
                    <a:lnTo>
                      <a:pt x="0" y="36821"/>
                    </a:lnTo>
                    <a:close/>
                  </a:path>
                </a:pathLst>
              </a:custGeom>
              <a:solidFill>
                <a:srgbClr val="CACDDB"/>
              </a:solidFill>
            </p:spPr>
          </p:sp>
          <p:sp>
            <p:nvSpPr>
              <p:cNvPr name="TextBox 56" id="56"/>
              <p:cNvSpPr txBox="true"/>
              <p:nvPr/>
            </p:nvSpPr>
            <p:spPr>
              <a:xfrm>
                <a:off x="0" y="-47625"/>
                <a:ext cx="1787516" cy="84446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57" id="57"/>
            <p:cNvGrpSpPr/>
            <p:nvPr/>
          </p:nvGrpSpPr>
          <p:grpSpPr>
            <a:xfrm rot="0">
              <a:off x="1605779" y="599360"/>
              <a:ext cx="47588" cy="159157"/>
              <a:chOff x="0" y="0"/>
              <a:chExt cx="243028" cy="812800"/>
            </a:xfrm>
          </p:grpSpPr>
          <p:sp>
            <p:nvSpPr>
              <p:cNvPr name="Freeform 58" id="58"/>
              <p:cNvSpPr/>
              <p:nvPr/>
            </p:nvSpPr>
            <p:spPr>
              <a:xfrm flipH="false" flipV="false" rot="0">
                <a:off x="0" y="0"/>
                <a:ext cx="243028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243028">
                    <a:moveTo>
                      <a:pt x="121514" y="0"/>
                    </a:moveTo>
                    <a:cubicBezTo>
                      <a:pt x="54404" y="0"/>
                      <a:pt x="0" y="181951"/>
                      <a:pt x="0" y="406400"/>
                    </a:cubicBezTo>
                    <a:cubicBezTo>
                      <a:pt x="0" y="630849"/>
                      <a:pt x="54404" y="812800"/>
                      <a:pt x="121514" y="812800"/>
                    </a:cubicBezTo>
                    <a:cubicBezTo>
                      <a:pt x="188624" y="812800"/>
                      <a:pt x="243028" y="630849"/>
                      <a:pt x="243028" y="406400"/>
                    </a:cubicBezTo>
                    <a:cubicBezTo>
                      <a:pt x="243028" y="181951"/>
                      <a:pt x="188624" y="0"/>
                      <a:pt x="121514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59" id="59"/>
              <p:cNvSpPr txBox="true"/>
              <p:nvPr/>
            </p:nvSpPr>
            <p:spPr>
              <a:xfrm>
                <a:off x="22784" y="28575"/>
                <a:ext cx="197460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0" id="60"/>
            <p:cNvGrpSpPr/>
            <p:nvPr/>
          </p:nvGrpSpPr>
          <p:grpSpPr>
            <a:xfrm rot="0">
              <a:off x="1151630" y="109289"/>
              <a:ext cx="183597" cy="174561"/>
              <a:chOff x="0" y="0"/>
              <a:chExt cx="870813" cy="827953"/>
            </a:xfrm>
          </p:grpSpPr>
          <p:sp>
            <p:nvSpPr>
              <p:cNvPr name="Freeform 61" id="61"/>
              <p:cNvSpPr/>
              <p:nvPr/>
            </p:nvSpPr>
            <p:spPr>
              <a:xfrm flipH="false" flipV="false" rot="0">
                <a:off x="0" y="0"/>
                <a:ext cx="870813" cy="827953"/>
              </a:xfrm>
              <a:custGeom>
                <a:avLst/>
                <a:gdLst/>
                <a:ahLst/>
                <a:cxnLst/>
                <a:rect r="r" b="b" t="t" l="l"/>
                <a:pathLst>
                  <a:path h="827953" w="870813">
                    <a:moveTo>
                      <a:pt x="435406" y="0"/>
                    </a:moveTo>
                    <a:cubicBezTo>
                      <a:pt x="194938" y="0"/>
                      <a:pt x="0" y="185344"/>
                      <a:pt x="0" y="413977"/>
                    </a:cubicBezTo>
                    <a:cubicBezTo>
                      <a:pt x="0" y="642610"/>
                      <a:pt x="194938" y="827953"/>
                      <a:pt x="435406" y="827953"/>
                    </a:cubicBezTo>
                    <a:cubicBezTo>
                      <a:pt x="675875" y="827953"/>
                      <a:pt x="870813" y="642610"/>
                      <a:pt x="870813" y="413977"/>
                    </a:cubicBezTo>
                    <a:cubicBezTo>
                      <a:pt x="870813" y="185344"/>
                      <a:pt x="675875" y="0"/>
                      <a:pt x="435406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62" id="62"/>
              <p:cNvSpPr txBox="true"/>
              <p:nvPr/>
            </p:nvSpPr>
            <p:spPr>
              <a:xfrm>
                <a:off x="81639" y="29996"/>
                <a:ext cx="707535" cy="720337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3" id="63"/>
            <p:cNvGrpSpPr/>
            <p:nvPr/>
          </p:nvGrpSpPr>
          <p:grpSpPr>
            <a:xfrm rot="0">
              <a:off x="1139145" y="118432"/>
              <a:ext cx="183597" cy="171366"/>
              <a:chOff x="0" y="0"/>
              <a:chExt cx="870813" cy="812800"/>
            </a:xfrm>
          </p:grpSpPr>
          <p:sp>
            <p:nvSpPr>
              <p:cNvPr name="Freeform 64" id="64"/>
              <p:cNvSpPr/>
              <p:nvPr/>
            </p:nvSpPr>
            <p:spPr>
              <a:xfrm flipH="false" flipV="false" rot="0">
                <a:off x="0" y="0"/>
                <a:ext cx="87081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70813">
                    <a:moveTo>
                      <a:pt x="435406" y="0"/>
                    </a:moveTo>
                    <a:cubicBezTo>
                      <a:pt x="194938" y="0"/>
                      <a:pt x="0" y="181951"/>
                      <a:pt x="0" y="406400"/>
                    </a:cubicBezTo>
                    <a:cubicBezTo>
                      <a:pt x="0" y="630849"/>
                      <a:pt x="194938" y="812800"/>
                      <a:pt x="435406" y="812800"/>
                    </a:cubicBezTo>
                    <a:cubicBezTo>
                      <a:pt x="675875" y="812800"/>
                      <a:pt x="870813" y="630849"/>
                      <a:pt x="870813" y="406400"/>
                    </a:cubicBezTo>
                    <a:cubicBezTo>
                      <a:pt x="870813" y="181951"/>
                      <a:pt x="675875" y="0"/>
                      <a:pt x="435406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65" id="65"/>
              <p:cNvSpPr txBox="true"/>
              <p:nvPr/>
            </p:nvSpPr>
            <p:spPr>
              <a:xfrm>
                <a:off x="81639" y="28575"/>
                <a:ext cx="707535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  <p:grpSp>
          <p:nvGrpSpPr>
            <p:cNvPr name="Group 66" id="66"/>
            <p:cNvGrpSpPr/>
            <p:nvPr/>
          </p:nvGrpSpPr>
          <p:grpSpPr>
            <a:xfrm rot="0">
              <a:off x="813022" y="586554"/>
              <a:ext cx="47588" cy="159157"/>
              <a:chOff x="0" y="0"/>
              <a:chExt cx="243028" cy="812800"/>
            </a:xfrm>
          </p:grpSpPr>
          <p:sp>
            <p:nvSpPr>
              <p:cNvPr name="Freeform 67" id="67"/>
              <p:cNvSpPr/>
              <p:nvPr/>
            </p:nvSpPr>
            <p:spPr>
              <a:xfrm flipH="false" flipV="false" rot="0">
                <a:off x="0" y="0"/>
                <a:ext cx="243028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243028">
                    <a:moveTo>
                      <a:pt x="121514" y="0"/>
                    </a:moveTo>
                    <a:cubicBezTo>
                      <a:pt x="54404" y="0"/>
                      <a:pt x="0" y="181951"/>
                      <a:pt x="0" y="406400"/>
                    </a:cubicBezTo>
                    <a:cubicBezTo>
                      <a:pt x="0" y="630849"/>
                      <a:pt x="54404" y="812800"/>
                      <a:pt x="121514" y="812800"/>
                    </a:cubicBezTo>
                    <a:cubicBezTo>
                      <a:pt x="188624" y="812800"/>
                      <a:pt x="243028" y="630849"/>
                      <a:pt x="243028" y="406400"/>
                    </a:cubicBezTo>
                    <a:cubicBezTo>
                      <a:pt x="243028" y="181951"/>
                      <a:pt x="188624" y="0"/>
                      <a:pt x="121514" y="0"/>
                    </a:cubicBezTo>
                    <a:close/>
                  </a:path>
                </a:pathLst>
              </a:custGeom>
              <a:solidFill>
                <a:srgbClr val="3D4569"/>
              </a:solidFill>
            </p:spPr>
          </p:sp>
          <p:sp>
            <p:nvSpPr>
              <p:cNvPr name="TextBox 68" id="68"/>
              <p:cNvSpPr txBox="true"/>
              <p:nvPr/>
            </p:nvSpPr>
            <p:spPr>
              <a:xfrm>
                <a:off x="22784" y="28575"/>
                <a:ext cx="197460" cy="708025"/>
              </a:xfrm>
              <a:prstGeom prst="rect">
                <a:avLst/>
              </a:prstGeom>
            </p:spPr>
            <p:txBody>
              <a:bodyPr anchor="ctr" rtlCol="false" tIns="45123" lIns="45123" bIns="45123" rIns="45123"/>
              <a:lstStyle/>
              <a:p>
                <a:pPr algn="ctr">
                  <a:lnSpc>
                    <a:spcPts val="3080"/>
                  </a:lnSpc>
                </a:pPr>
              </a:p>
            </p:txBody>
          </p:sp>
        </p:grpSp>
      </p:grpSp>
      <p:sp>
        <p:nvSpPr>
          <p:cNvPr name="TextBox 69" id="69"/>
          <p:cNvSpPr txBox="true"/>
          <p:nvPr/>
        </p:nvSpPr>
        <p:spPr>
          <a:xfrm rot="0">
            <a:off x="1243131" y="1496599"/>
            <a:ext cx="1337285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9BA0BB">
                    <a:alpha val="73725"/>
                  </a:srgbClr>
                </a:solidFill>
                <a:latin typeface="Germania One"/>
                <a:ea typeface="Germania One"/>
                <a:cs typeface="Germania One"/>
                <a:sym typeface="Germania One"/>
              </a:rPr>
              <a:t>06</a:t>
            </a:r>
          </a:p>
        </p:txBody>
      </p:sp>
      <p:sp>
        <p:nvSpPr>
          <p:cNvPr name="TextBox 70" id="70"/>
          <p:cNvSpPr txBox="true"/>
          <p:nvPr/>
        </p:nvSpPr>
        <p:spPr>
          <a:xfrm rot="0">
            <a:off x="2580416" y="1414049"/>
            <a:ext cx="5006011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>
                <a:solidFill>
                  <a:srgbClr val="343D63"/>
                </a:solidFill>
                <a:latin typeface="210 국민체조"/>
                <a:ea typeface="210 국민체조"/>
                <a:cs typeface="210 국민체조"/>
                <a:sym typeface="210 국민체조"/>
              </a:rPr>
              <a:t>사이트url</a:t>
            </a:r>
          </a:p>
        </p:txBody>
      </p:sp>
      <p:sp>
        <p:nvSpPr>
          <p:cNvPr name="TextBox 71" id="71"/>
          <p:cNvSpPr txBox="true"/>
          <p:nvPr/>
        </p:nvSpPr>
        <p:spPr>
          <a:xfrm rot="0">
            <a:off x="2580416" y="2902689"/>
            <a:ext cx="1346878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u="sng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  <a:hlinkClick r:id="rId4" tooltip="https://nojeonggyun.github.io/webprogarmming/%EA%B2%BD%EC%A7%84%EB%8C%80%ED%9A%8C/%EA%B2%BD%EC%A7%84%EB%8C%80%ED%9A%8C.html"/>
              </a:rPr>
              <a:t>https://nojeonggyun.github.io/webprogarmming/경진대회/경진대회.html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DAG5fUoZSxs</dc:identifier>
  <dcterms:modified xsi:type="dcterms:W3CDTF">2011-08-01T06:04:30Z</dcterms:modified>
  <cp:revision>1</cp:revision>
  <dc:title>화이트 그레이 깔끔한 프로젝트 진행 보고서 프레젠테이션</dc:title>
</cp:coreProperties>
</file>

<file path=docProps/thumbnail.jpeg>
</file>